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2"/>
  </p:notesMasterIdLst>
  <p:sldIdLst>
    <p:sldId id="256" r:id="rId2"/>
    <p:sldId id="258" r:id="rId3"/>
    <p:sldId id="259" r:id="rId4"/>
    <p:sldId id="261" r:id="rId5"/>
    <p:sldId id="262" r:id="rId6"/>
    <p:sldId id="264" r:id="rId7"/>
    <p:sldId id="265" r:id="rId8"/>
    <p:sldId id="266" r:id="rId9"/>
    <p:sldId id="267" r:id="rId10"/>
    <p:sldId id="271" r:id="rId11"/>
  </p:sldIdLst>
  <p:sldSz cx="9144000" cy="5143500" type="screen16x9"/>
  <p:notesSz cx="6858000" cy="9144000"/>
  <p:embeddedFontLst>
    <p:embeddedFont>
      <p:font typeface="Albert Sans" panose="020B0604020202020204" charset="0"/>
      <p:regular r:id="rId13"/>
      <p:bold r:id="rId14"/>
      <p:italic r:id="rId15"/>
      <p:boldItalic r:id="rId16"/>
    </p:embeddedFont>
    <p:embeddedFont>
      <p:font typeface="Anek Malayalam" panose="020B0604020202020204" charset="0"/>
      <p:regular r:id="rId17"/>
      <p:bold r:id="rId18"/>
    </p:embeddedFont>
    <p:embeddedFont>
      <p:font typeface="Anek Malayalam ExtraBold" panose="020B0604020202020204" charset="0"/>
      <p:bold r:id="rId19"/>
    </p:embeddedFont>
    <p:embeddedFont>
      <p:font typeface="Montserrat"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37248F-1948-433F-B36D-717DDFC980B3}">
  <a:tblStyle styleId="{F137248F-1948-433F-B36D-717DDFC980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07373c50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07373c50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05c5cdbc9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05c5cdbc9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0cfcfe94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0cfcfe94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0726e4c8c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0726e4c8c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10cfcfe94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10cfcfe94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10cfcfe940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10cfcfe940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10cfcfe94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10cfcfe94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139292fe3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139292fe3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10cfcfe940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10cfcfe940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10cfcfe940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10cfcfe940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500"/>
            <a:ext cx="7717500" cy="1597500"/>
          </a:xfrm>
          <a:prstGeom prst="rect">
            <a:avLst/>
          </a:prstGeom>
          <a:noFill/>
        </p:spPr>
        <p:txBody>
          <a:bodyPr spcFirstLastPara="1" wrap="square" lIns="91425" tIns="91425" rIns="91425" bIns="91425" anchor="t" anchorCtr="0">
            <a:noAutofit/>
          </a:bodyPr>
          <a:lstStyle>
            <a:lvl1pPr lvl="0" rtl="0">
              <a:lnSpc>
                <a:spcPct val="90000"/>
              </a:lnSpc>
              <a:spcBef>
                <a:spcPts val="0"/>
              </a:spcBef>
              <a:spcAft>
                <a:spcPts val="0"/>
              </a:spcAft>
              <a:buClr>
                <a:srgbClr val="191919"/>
              </a:buClr>
              <a:buSzPts val="5200"/>
              <a:buNone/>
              <a:defRPr sz="6000" b="1">
                <a:latin typeface="Anek Malayalam"/>
                <a:ea typeface="Anek Malayalam"/>
                <a:cs typeface="Anek Malayalam"/>
                <a:sym typeface="Anek Malayalam"/>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5"/>
        <p:cNvGrpSpPr/>
        <p:nvPr/>
      </p:nvGrpSpPr>
      <p:grpSpPr>
        <a:xfrm>
          <a:off x="0" y="0"/>
          <a:ext cx="0" cy="0"/>
          <a:chOff x="0" y="0"/>
          <a:chExt cx="0" cy="0"/>
        </a:xfrm>
      </p:grpSpPr>
      <p:grpSp>
        <p:nvGrpSpPr>
          <p:cNvPr id="96" name="Google Shape;96;p14"/>
          <p:cNvGrpSpPr/>
          <p:nvPr/>
        </p:nvGrpSpPr>
        <p:grpSpPr>
          <a:xfrm>
            <a:off x="-562708" y="-674870"/>
            <a:ext cx="10286560" cy="3110292"/>
            <a:chOff x="-562708" y="-674870"/>
            <a:chExt cx="10286560" cy="3110292"/>
          </a:xfrm>
        </p:grpSpPr>
        <p:pic>
          <p:nvPicPr>
            <p:cNvPr id="97" name="Google Shape;97;p14"/>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98" name="Google Shape;98;p14"/>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99" name="Google Shape;99;p14"/>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00" name="Google Shape;100;p14"/>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
        <p:nvSpPr>
          <p:cNvPr id="101" name="Google Shape;101;p14"/>
          <p:cNvSpPr txBox="1">
            <a:spLocks noGrp="1"/>
          </p:cNvSpPr>
          <p:nvPr>
            <p:ph type="title"/>
          </p:nvPr>
        </p:nvSpPr>
        <p:spPr>
          <a:xfrm>
            <a:off x="3294450" y="1856175"/>
            <a:ext cx="5136300" cy="17469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60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
        <p:nvSpPr>
          <p:cNvPr id="102" name="Google Shape;102;p14"/>
          <p:cNvSpPr txBox="1">
            <a:spLocks noGrp="1"/>
          </p:cNvSpPr>
          <p:nvPr>
            <p:ph type="title" idx="2" hasCustomPrompt="1"/>
          </p:nvPr>
        </p:nvSpPr>
        <p:spPr>
          <a:xfrm>
            <a:off x="3391401" y="717900"/>
            <a:ext cx="1694100" cy="1062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500"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03"/>
        <p:cNvGrpSpPr/>
        <p:nvPr/>
      </p:nvGrpSpPr>
      <p:grpSpPr>
        <a:xfrm>
          <a:off x="0" y="0"/>
          <a:ext cx="0" cy="0"/>
          <a:chOff x="0" y="0"/>
          <a:chExt cx="0" cy="0"/>
        </a:xfrm>
      </p:grpSpPr>
      <p:grpSp>
        <p:nvGrpSpPr>
          <p:cNvPr id="104" name="Google Shape;104;p15"/>
          <p:cNvGrpSpPr/>
          <p:nvPr/>
        </p:nvGrpSpPr>
        <p:grpSpPr>
          <a:xfrm>
            <a:off x="-562708" y="-674870"/>
            <a:ext cx="10286560" cy="3110292"/>
            <a:chOff x="-562708" y="-674870"/>
            <a:chExt cx="10286560" cy="3110292"/>
          </a:xfrm>
        </p:grpSpPr>
        <p:pic>
          <p:nvPicPr>
            <p:cNvPr id="105" name="Google Shape;105;p15"/>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06" name="Google Shape;106;p15"/>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107" name="Google Shape;107;p15"/>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08" name="Google Shape;108;p15"/>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
        <p:nvSpPr>
          <p:cNvPr id="109" name="Google Shape;109;p15"/>
          <p:cNvSpPr txBox="1">
            <a:spLocks noGrp="1"/>
          </p:cNvSpPr>
          <p:nvPr>
            <p:ph type="title"/>
          </p:nvPr>
        </p:nvSpPr>
        <p:spPr>
          <a:xfrm>
            <a:off x="3294450" y="1856175"/>
            <a:ext cx="5136300" cy="9513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60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
        <p:nvSpPr>
          <p:cNvPr id="110" name="Google Shape;110;p15"/>
          <p:cNvSpPr txBox="1">
            <a:spLocks noGrp="1"/>
          </p:cNvSpPr>
          <p:nvPr>
            <p:ph type="title" idx="2" hasCustomPrompt="1"/>
          </p:nvPr>
        </p:nvSpPr>
        <p:spPr>
          <a:xfrm>
            <a:off x="3391401" y="717900"/>
            <a:ext cx="1694100" cy="10620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500"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SECTION_HEADER_2">
    <p:spTree>
      <p:nvGrpSpPr>
        <p:cNvPr id="1" name="Shape 111"/>
        <p:cNvGrpSpPr/>
        <p:nvPr/>
      </p:nvGrpSpPr>
      <p:grpSpPr>
        <a:xfrm>
          <a:off x="0" y="0"/>
          <a:ext cx="0" cy="0"/>
          <a:chOff x="0" y="0"/>
          <a:chExt cx="0" cy="0"/>
        </a:xfrm>
      </p:grpSpPr>
      <p:sp>
        <p:nvSpPr>
          <p:cNvPr id="112" name="Google Shape;112;p16"/>
          <p:cNvSpPr txBox="1">
            <a:spLocks noGrp="1"/>
          </p:cNvSpPr>
          <p:nvPr>
            <p:ph type="title" hasCustomPrompt="1"/>
          </p:nvPr>
        </p:nvSpPr>
        <p:spPr>
          <a:xfrm>
            <a:off x="3391401" y="717900"/>
            <a:ext cx="1694100" cy="1062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500"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grpSp>
        <p:nvGrpSpPr>
          <p:cNvPr id="113" name="Google Shape;113;p16"/>
          <p:cNvGrpSpPr/>
          <p:nvPr/>
        </p:nvGrpSpPr>
        <p:grpSpPr>
          <a:xfrm>
            <a:off x="-562708" y="-674870"/>
            <a:ext cx="10286560" cy="3110292"/>
            <a:chOff x="-562708" y="-674870"/>
            <a:chExt cx="10286560" cy="3110292"/>
          </a:xfrm>
        </p:grpSpPr>
        <p:pic>
          <p:nvPicPr>
            <p:cNvPr id="114" name="Google Shape;114;p16"/>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15" name="Google Shape;115;p16"/>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116" name="Google Shape;116;p16"/>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17" name="Google Shape;117;p16"/>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
        <p:nvSpPr>
          <p:cNvPr id="118" name="Google Shape;118;p16"/>
          <p:cNvSpPr txBox="1">
            <a:spLocks noGrp="1"/>
          </p:cNvSpPr>
          <p:nvPr>
            <p:ph type="title" idx="2"/>
          </p:nvPr>
        </p:nvSpPr>
        <p:spPr>
          <a:xfrm>
            <a:off x="3294450" y="1856175"/>
            <a:ext cx="5136300" cy="9513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60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6"/>
        <p:cNvGrpSpPr/>
        <p:nvPr/>
      </p:nvGrpSpPr>
      <p:grpSpPr>
        <a:xfrm>
          <a:off x="0" y="0"/>
          <a:ext cx="0" cy="0"/>
          <a:chOff x="0" y="0"/>
          <a:chExt cx="0" cy="0"/>
        </a:xfrm>
      </p:grpSpPr>
      <p:grpSp>
        <p:nvGrpSpPr>
          <p:cNvPr id="147" name="Google Shape;147;p21"/>
          <p:cNvGrpSpPr/>
          <p:nvPr/>
        </p:nvGrpSpPr>
        <p:grpSpPr>
          <a:xfrm>
            <a:off x="-328450" y="3985624"/>
            <a:ext cx="9800899" cy="1227614"/>
            <a:chOff x="-328450" y="3985624"/>
            <a:chExt cx="9800899" cy="1227614"/>
          </a:xfrm>
        </p:grpSpPr>
        <p:pic>
          <p:nvPicPr>
            <p:cNvPr id="148" name="Google Shape;148;p21"/>
            <p:cNvPicPr preferRelativeResize="0"/>
            <p:nvPr/>
          </p:nvPicPr>
          <p:blipFill rotWithShape="1">
            <a:blip r:embed="rId2">
              <a:alphaModFix/>
            </a:blip>
            <a:srcRect l="12874" t="7109" r="32641" b="23330"/>
            <a:stretch/>
          </p:blipFill>
          <p:spPr>
            <a:xfrm>
              <a:off x="-328450" y="3985624"/>
              <a:ext cx="1212549" cy="1227614"/>
            </a:xfrm>
            <a:prstGeom prst="rect">
              <a:avLst/>
            </a:prstGeom>
            <a:noFill/>
            <a:ln>
              <a:noFill/>
            </a:ln>
          </p:spPr>
        </p:pic>
        <p:pic>
          <p:nvPicPr>
            <p:cNvPr id="149" name="Google Shape;149;p21"/>
            <p:cNvPicPr preferRelativeResize="0"/>
            <p:nvPr/>
          </p:nvPicPr>
          <p:blipFill rotWithShape="1">
            <a:blip r:embed="rId2">
              <a:alphaModFix/>
            </a:blip>
            <a:srcRect l="12874" t="7109" r="32641" b="23330"/>
            <a:stretch/>
          </p:blipFill>
          <p:spPr>
            <a:xfrm flipH="1">
              <a:off x="8259900" y="3985624"/>
              <a:ext cx="1212549" cy="1227614"/>
            </a:xfrm>
            <a:prstGeom prst="rect">
              <a:avLst/>
            </a:prstGeom>
            <a:noFill/>
            <a:ln>
              <a:noFill/>
            </a:ln>
          </p:spPr>
        </p:pic>
      </p:grpSp>
      <p:pic>
        <p:nvPicPr>
          <p:cNvPr id="150" name="Google Shape;150;p21"/>
          <p:cNvPicPr preferRelativeResize="0"/>
          <p:nvPr/>
        </p:nvPicPr>
        <p:blipFill rotWithShape="1">
          <a:blip r:embed="rId3">
            <a:alphaModFix/>
          </a:blip>
          <a:srcRect r="14324"/>
          <a:stretch/>
        </p:blipFill>
        <p:spPr>
          <a:xfrm rot="-2117833">
            <a:off x="8576045" y="1124826"/>
            <a:ext cx="437659" cy="43899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1"/>
        <p:cNvGrpSpPr/>
        <p:nvPr/>
      </p:nvGrpSpPr>
      <p:grpSpPr>
        <a:xfrm>
          <a:off x="0" y="0"/>
          <a:ext cx="0" cy="0"/>
          <a:chOff x="0" y="0"/>
          <a:chExt cx="0" cy="0"/>
        </a:xfrm>
      </p:grpSpPr>
      <p:pic>
        <p:nvPicPr>
          <p:cNvPr id="152" name="Google Shape;152;p22"/>
          <p:cNvPicPr preferRelativeResize="0"/>
          <p:nvPr/>
        </p:nvPicPr>
        <p:blipFill rotWithShape="1">
          <a:blip r:embed="rId2">
            <a:alphaModFix/>
          </a:blip>
          <a:srcRect r="14324"/>
          <a:stretch/>
        </p:blipFill>
        <p:spPr>
          <a:xfrm rot="2177036">
            <a:off x="188096" y="1525476"/>
            <a:ext cx="437658" cy="438996"/>
          </a:xfrm>
          <a:prstGeom prst="rect">
            <a:avLst/>
          </a:prstGeom>
          <a:noFill/>
          <a:ln>
            <a:noFill/>
          </a:ln>
        </p:spPr>
      </p:pic>
      <p:grpSp>
        <p:nvGrpSpPr>
          <p:cNvPr id="153" name="Google Shape;153;p22"/>
          <p:cNvGrpSpPr/>
          <p:nvPr/>
        </p:nvGrpSpPr>
        <p:grpSpPr>
          <a:xfrm>
            <a:off x="-865551" y="4018025"/>
            <a:ext cx="10767501" cy="1238126"/>
            <a:chOff x="-865551" y="4018025"/>
            <a:chExt cx="10767501" cy="1238126"/>
          </a:xfrm>
        </p:grpSpPr>
        <p:pic>
          <p:nvPicPr>
            <p:cNvPr id="154" name="Google Shape;154;p22"/>
            <p:cNvPicPr preferRelativeResize="0"/>
            <p:nvPr/>
          </p:nvPicPr>
          <p:blipFill rotWithShape="1">
            <a:blip r:embed="rId3">
              <a:alphaModFix/>
            </a:blip>
            <a:srcRect l="1840" t="687" r="-1840" b="29838"/>
            <a:stretch/>
          </p:blipFill>
          <p:spPr>
            <a:xfrm flipH="1">
              <a:off x="-865551" y="4018025"/>
              <a:ext cx="1997701" cy="1238126"/>
            </a:xfrm>
            <a:prstGeom prst="rect">
              <a:avLst/>
            </a:prstGeom>
            <a:noFill/>
            <a:ln>
              <a:noFill/>
            </a:ln>
          </p:spPr>
        </p:pic>
        <p:pic>
          <p:nvPicPr>
            <p:cNvPr id="155" name="Google Shape;155;p22"/>
            <p:cNvPicPr preferRelativeResize="0"/>
            <p:nvPr/>
          </p:nvPicPr>
          <p:blipFill rotWithShape="1">
            <a:blip r:embed="rId3">
              <a:alphaModFix/>
            </a:blip>
            <a:srcRect l="1840" t="687" r="-1840" b="29838"/>
            <a:stretch/>
          </p:blipFill>
          <p:spPr>
            <a:xfrm>
              <a:off x="7904249" y="4018025"/>
              <a:ext cx="1997701" cy="1238126"/>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0"/>
        <p:cNvGrpSpPr/>
        <p:nvPr/>
      </p:nvGrpSpPr>
      <p:grpSpPr>
        <a:xfrm>
          <a:off x="0" y="0"/>
          <a:ext cx="0" cy="0"/>
          <a:chOff x="0" y="0"/>
          <a:chExt cx="0" cy="0"/>
        </a:xfrm>
      </p:grpSpPr>
      <p:sp>
        <p:nvSpPr>
          <p:cNvPr id="61" name="Google Shape;61;p9"/>
          <p:cNvSpPr txBox="1">
            <a:spLocks noGrp="1"/>
          </p:cNvSpPr>
          <p:nvPr>
            <p:ph type="subTitle" idx="1"/>
          </p:nvPr>
        </p:nvSpPr>
        <p:spPr>
          <a:xfrm>
            <a:off x="953700" y="1898125"/>
            <a:ext cx="7236600" cy="2308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b="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62" name="Google Shape;62;p9"/>
          <p:cNvSpPr txBox="1">
            <a:spLocks noGrp="1"/>
          </p:cNvSpPr>
          <p:nvPr>
            <p:ph type="title"/>
          </p:nvPr>
        </p:nvSpPr>
        <p:spPr>
          <a:xfrm>
            <a:off x="713175" y="310900"/>
            <a:ext cx="6680100" cy="1308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4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9"/>
          <p:cNvGrpSpPr/>
          <p:nvPr/>
        </p:nvGrpSpPr>
        <p:grpSpPr>
          <a:xfrm>
            <a:off x="-602785" y="3545370"/>
            <a:ext cx="3051640" cy="2324484"/>
            <a:chOff x="-297985" y="3316770"/>
            <a:chExt cx="3051640" cy="2324484"/>
          </a:xfrm>
        </p:grpSpPr>
        <p:pic>
          <p:nvPicPr>
            <p:cNvPr id="64" name="Google Shape;64;p9"/>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65" name="Google Shape;65;p9"/>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spTree>
    <p:extLst>
      <p:ext uri="{BB962C8B-B14F-4D97-AF65-F5344CB8AC3E}">
        <p14:creationId xmlns:p14="http://schemas.microsoft.com/office/powerpoint/2010/main" val="2252950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7"/>
        <p:cNvGrpSpPr/>
        <p:nvPr/>
      </p:nvGrpSpPr>
      <p:grpSpPr>
        <a:xfrm>
          <a:off x="0" y="0"/>
          <a:ext cx="0" cy="0"/>
          <a:chOff x="0" y="0"/>
          <a:chExt cx="0" cy="0"/>
        </a:xfrm>
      </p:grpSpPr>
      <p:sp>
        <p:nvSpPr>
          <p:cNvPr id="128" name="Google Shape;128;p18"/>
          <p:cNvSpPr txBox="1">
            <a:spLocks noGrp="1"/>
          </p:cNvSpPr>
          <p:nvPr>
            <p:ph type="subTitle" idx="1"/>
          </p:nvPr>
        </p:nvSpPr>
        <p:spPr>
          <a:xfrm>
            <a:off x="4270375" y="2563900"/>
            <a:ext cx="4156200" cy="203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b="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29" name="Google Shape;129;p18"/>
          <p:cNvSpPr txBox="1">
            <a:spLocks noGrp="1"/>
          </p:cNvSpPr>
          <p:nvPr>
            <p:ph type="title"/>
          </p:nvPr>
        </p:nvSpPr>
        <p:spPr>
          <a:xfrm>
            <a:off x="4270375" y="310900"/>
            <a:ext cx="4156200" cy="22059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4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0" name="Google Shape;130;p18"/>
          <p:cNvGrpSpPr/>
          <p:nvPr/>
        </p:nvGrpSpPr>
        <p:grpSpPr>
          <a:xfrm>
            <a:off x="-562708" y="-674870"/>
            <a:ext cx="2176777" cy="3110292"/>
            <a:chOff x="-562708" y="-674870"/>
            <a:chExt cx="2176777" cy="3110292"/>
          </a:xfrm>
        </p:grpSpPr>
        <p:pic>
          <p:nvPicPr>
            <p:cNvPr id="131" name="Google Shape;131;p18"/>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32" name="Google Shape;132;p18"/>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grpSp>
    </p:spTree>
    <p:extLst>
      <p:ext uri="{BB962C8B-B14F-4D97-AF65-F5344CB8AC3E}">
        <p14:creationId xmlns:p14="http://schemas.microsoft.com/office/powerpoint/2010/main" val="53137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a:off x="3274550" y="1779975"/>
            <a:ext cx="5136300" cy="15582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sz="6000" b="1"/>
            </a:lvl1pPr>
            <a:lvl2pPr lvl="1" algn="ctr" rtl="0">
              <a:spcBef>
                <a:spcPts val="0"/>
              </a:spcBef>
              <a:spcAft>
                <a:spcPts val="0"/>
              </a:spcAft>
              <a:buSzPts val="3600"/>
              <a:buNone/>
              <a:defRPr sz="3600" b="1"/>
            </a:lvl2pPr>
            <a:lvl3pPr lvl="2" algn="ctr" rtl="0">
              <a:spcBef>
                <a:spcPts val="0"/>
              </a:spcBef>
              <a:spcAft>
                <a:spcPts val="0"/>
              </a:spcAft>
              <a:buSzPts val="3600"/>
              <a:buNone/>
              <a:defRPr sz="3600" b="1"/>
            </a:lvl3pPr>
            <a:lvl4pPr lvl="3" algn="ctr" rtl="0">
              <a:spcBef>
                <a:spcPts val="0"/>
              </a:spcBef>
              <a:spcAft>
                <a:spcPts val="0"/>
              </a:spcAft>
              <a:buSzPts val="3600"/>
              <a:buNone/>
              <a:defRPr sz="3600" b="1"/>
            </a:lvl4pPr>
            <a:lvl5pPr lvl="4" algn="ctr" rtl="0">
              <a:spcBef>
                <a:spcPts val="0"/>
              </a:spcBef>
              <a:spcAft>
                <a:spcPts val="0"/>
              </a:spcAft>
              <a:buSzPts val="3600"/>
              <a:buNone/>
              <a:defRPr sz="3600" b="1"/>
            </a:lvl5pPr>
            <a:lvl6pPr lvl="5" algn="ctr" rtl="0">
              <a:spcBef>
                <a:spcPts val="0"/>
              </a:spcBef>
              <a:spcAft>
                <a:spcPts val="0"/>
              </a:spcAft>
              <a:buSzPts val="3600"/>
              <a:buNone/>
              <a:defRPr sz="3600" b="1"/>
            </a:lvl6pPr>
            <a:lvl7pPr lvl="6" algn="ctr" rtl="0">
              <a:spcBef>
                <a:spcPts val="0"/>
              </a:spcBef>
              <a:spcAft>
                <a:spcPts val="0"/>
              </a:spcAft>
              <a:buSzPts val="3600"/>
              <a:buNone/>
              <a:defRPr sz="3600" b="1"/>
            </a:lvl7pPr>
            <a:lvl8pPr lvl="7" algn="ctr" rtl="0">
              <a:spcBef>
                <a:spcPts val="0"/>
              </a:spcBef>
              <a:spcAft>
                <a:spcPts val="0"/>
              </a:spcAft>
              <a:buSzPts val="3600"/>
              <a:buNone/>
              <a:defRPr sz="3600" b="1"/>
            </a:lvl8pPr>
            <a:lvl9pPr lvl="8" algn="ctr" rtl="0">
              <a:spcBef>
                <a:spcPts val="0"/>
              </a:spcBef>
              <a:spcAft>
                <a:spcPts val="0"/>
              </a:spcAft>
              <a:buSzPts val="3600"/>
              <a:buNone/>
              <a:defRPr sz="3600" b="1"/>
            </a:lvl9pPr>
          </a:lstStyle>
          <a:p>
            <a:endParaRPr/>
          </a:p>
        </p:txBody>
      </p:sp>
      <p:sp>
        <p:nvSpPr>
          <p:cNvPr id="12" name="Google Shape;12;p3"/>
          <p:cNvSpPr txBox="1">
            <a:spLocks noGrp="1"/>
          </p:cNvSpPr>
          <p:nvPr>
            <p:ph type="title" idx="2" hasCustomPrompt="1"/>
          </p:nvPr>
        </p:nvSpPr>
        <p:spPr>
          <a:xfrm>
            <a:off x="3391401" y="717900"/>
            <a:ext cx="1694100" cy="1062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500" b="0">
                <a:solidFill>
                  <a:schemeClr val="lt1"/>
                </a:solidFill>
                <a:latin typeface="Anek Malayalam ExtraBold"/>
                <a:ea typeface="Anek Malayalam ExtraBold"/>
                <a:cs typeface="Anek Malayalam ExtraBold"/>
                <a:sym typeface="Anek Malayalam ExtraBold"/>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grpSp>
        <p:nvGrpSpPr>
          <p:cNvPr id="13" name="Google Shape;13;p3"/>
          <p:cNvGrpSpPr/>
          <p:nvPr/>
        </p:nvGrpSpPr>
        <p:grpSpPr>
          <a:xfrm>
            <a:off x="-562708" y="-674870"/>
            <a:ext cx="10286560" cy="3110292"/>
            <a:chOff x="-562708" y="-674870"/>
            <a:chExt cx="10286560" cy="3110292"/>
          </a:xfrm>
        </p:grpSpPr>
        <p:pic>
          <p:nvPicPr>
            <p:cNvPr id="14" name="Google Shape;14;p3"/>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15" name="Google Shape;15;p3"/>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16" name="Google Shape;16;p3"/>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17" name="Google Shape;17;p3"/>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215750"/>
            <a:ext cx="3994200" cy="2296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1000"/>
              </a:spcBef>
              <a:spcAft>
                <a:spcPts val="0"/>
              </a:spcAft>
              <a:buSzPts val="1400"/>
              <a:buChar char="○"/>
              <a:defRPr sz="1200"/>
            </a:lvl2pPr>
            <a:lvl3pPr marL="1371600" lvl="2" indent="-317500" rtl="0">
              <a:lnSpc>
                <a:spcPct val="115000"/>
              </a:lnSpc>
              <a:spcBef>
                <a:spcPts val="1600"/>
              </a:spcBef>
              <a:spcAft>
                <a:spcPts val="0"/>
              </a:spcAft>
              <a:buSzPts val="1400"/>
              <a:buChar char="■"/>
              <a:defRPr sz="1200"/>
            </a:lvl3pPr>
            <a:lvl4pPr marL="1828800" lvl="3" indent="-317500" rtl="0">
              <a:lnSpc>
                <a:spcPct val="115000"/>
              </a:lnSpc>
              <a:spcBef>
                <a:spcPts val="1600"/>
              </a:spcBef>
              <a:spcAft>
                <a:spcPts val="0"/>
              </a:spcAft>
              <a:buSzPts val="1400"/>
              <a:buChar char="●"/>
              <a:defRPr sz="1200"/>
            </a:lvl4pPr>
            <a:lvl5pPr marL="2286000" lvl="4" indent="-317500" rtl="0">
              <a:lnSpc>
                <a:spcPct val="115000"/>
              </a:lnSpc>
              <a:spcBef>
                <a:spcPts val="1600"/>
              </a:spcBef>
              <a:spcAft>
                <a:spcPts val="0"/>
              </a:spcAft>
              <a:buSzPts val="1400"/>
              <a:buChar char="○"/>
              <a:defRPr sz="1200"/>
            </a:lvl5pPr>
            <a:lvl6pPr marL="2743200" lvl="5" indent="-317500" rtl="0">
              <a:lnSpc>
                <a:spcPct val="115000"/>
              </a:lnSpc>
              <a:spcBef>
                <a:spcPts val="1600"/>
              </a:spcBef>
              <a:spcAft>
                <a:spcPts val="0"/>
              </a:spcAft>
              <a:buSzPts val="1400"/>
              <a:buChar char="■"/>
              <a:defRPr sz="1200"/>
            </a:lvl6pPr>
            <a:lvl7pPr marL="3200400" lvl="6" indent="-317500" rtl="0">
              <a:lnSpc>
                <a:spcPct val="115000"/>
              </a:lnSpc>
              <a:spcBef>
                <a:spcPts val="1600"/>
              </a:spcBef>
              <a:spcAft>
                <a:spcPts val="0"/>
              </a:spcAft>
              <a:buSzPts val="1400"/>
              <a:buChar char="●"/>
              <a:defRPr sz="1200"/>
            </a:lvl7pPr>
            <a:lvl8pPr marL="3657600" lvl="7" indent="-317500" rtl="0">
              <a:lnSpc>
                <a:spcPct val="115000"/>
              </a:lnSpc>
              <a:spcBef>
                <a:spcPts val="1600"/>
              </a:spcBef>
              <a:spcAft>
                <a:spcPts val="0"/>
              </a:spcAft>
              <a:buSzPts val="1400"/>
              <a:buChar char="○"/>
              <a:defRPr sz="1200"/>
            </a:lvl8pPr>
            <a:lvl9pPr marL="4114800" lvl="8" indent="-317500" rtl="0">
              <a:lnSpc>
                <a:spcPct val="115000"/>
              </a:lnSpc>
              <a:spcBef>
                <a:spcPts val="1600"/>
              </a:spcBef>
              <a:spcAft>
                <a:spcPts val="1600"/>
              </a:spcAft>
              <a:buSzPts val="1400"/>
              <a:buChar char="■"/>
              <a:defRPr sz="1200"/>
            </a:lvl9pPr>
          </a:lstStyle>
          <a:p>
            <a:endParaRPr/>
          </a:p>
        </p:txBody>
      </p:sp>
      <p:sp>
        <p:nvSpPr>
          <p:cNvPr id="20" name="Google Shape;20;p4"/>
          <p:cNvSpPr txBox="1">
            <a:spLocks noGrp="1"/>
          </p:cNvSpPr>
          <p:nvPr>
            <p:ph type="title"/>
          </p:nvPr>
        </p:nvSpPr>
        <p:spPr>
          <a:xfrm>
            <a:off x="713225" y="310900"/>
            <a:ext cx="7717500" cy="64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4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subTitle" idx="1"/>
          </p:nvPr>
        </p:nvSpPr>
        <p:spPr>
          <a:xfrm>
            <a:off x="5055279" y="2389551"/>
            <a:ext cx="25056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ubTitle" idx="2"/>
          </p:nvPr>
        </p:nvSpPr>
        <p:spPr>
          <a:xfrm>
            <a:off x="1583300" y="2389551"/>
            <a:ext cx="25056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 name="Google Shape;24;p5"/>
          <p:cNvSpPr txBox="1">
            <a:spLocks noGrp="1"/>
          </p:cNvSpPr>
          <p:nvPr>
            <p:ph type="subTitle" idx="3"/>
          </p:nvPr>
        </p:nvSpPr>
        <p:spPr>
          <a:xfrm>
            <a:off x="5055275" y="20815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ek Malayalam"/>
              <a:buNone/>
              <a:defRPr sz="1800" b="1">
                <a:solidFill>
                  <a:schemeClr val="dk1"/>
                </a:solidFill>
                <a:latin typeface="Anek Malayalam"/>
                <a:ea typeface="Anek Malayalam"/>
                <a:cs typeface="Anek Malayalam"/>
                <a:sym typeface="Anek Malayalam"/>
              </a:defRPr>
            </a:lvl1pPr>
            <a:lvl2pPr lvl="1"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2pPr>
            <a:lvl3pPr lvl="2"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3pPr>
            <a:lvl4pPr lvl="3"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4pPr>
            <a:lvl5pPr lvl="4"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5pPr>
            <a:lvl6pPr lvl="5"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6pPr>
            <a:lvl7pPr lvl="6"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7pPr>
            <a:lvl8pPr lvl="7"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8pPr>
            <a:lvl9pPr lvl="8"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9pPr>
          </a:lstStyle>
          <a:p>
            <a:endParaRPr/>
          </a:p>
        </p:txBody>
      </p:sp>
      <p:sp>
        <p:nvSpPr>
          <p:cNvPr id="25" name="Google Shape;25;p5"/>
          <p:cNvSpPr txBox="1">
            <a:spLocks noGrp="1"/>
          </p:cNvSpPr>
          <p:nvPr>
            <p:ph type="subTitle" idx="4"/>
          </p:nvPr>
        </p:nvSpPr>
        <p:spPr>
          <a:xfrm>
            <a:off x="1583300" y="20815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Anek Malayalam"/>
              <a:buNone/>
              <a:defRPr sz="1800" b="1">
                <a:solidFill>
                  <a:schemeClr val="dk1"/>
                </a:solidFill>
                <a:latin typeface="Anek Malayalam"/>
                <a:ea typeface="Anek Malayalam"/>
                <a:cs typeface="Anek Malayalam"/>
                <a:sym typeface="Anek Malayalam"/>
              </a:defRPr>
            </a:lvl1pPr>
            <a:lvl2pPr lvl="1"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2pPr>
            <a:lvl3pPr lvl="2"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3pPr>
            <a:lvl4pPr lvl="3"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4pPr>
            <a:lvl5pPr lvl="4"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5pPr>
            <a:lvl6pPr lvl="5"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6pPr>
            <a:lvl7pPr lvl="6"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7pPr>
            <a:lvl8pPr lvl="7"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8pPr>
            <a:lvl9pPr lvl="8" algn="ctr" rtl="0">
              <a:lnSpc>
                <a:spcPct val="100000"/>
              </a:lnSpc>
              <a:spcBef>
                <a:spcPts val="0"/>
              </a:spcBef>
              <a:spcAft>
                <a:spcPts val="0"/>
              </a:spcAft>
              <a:buSzPts val="1800"/>
              <a:buFont typeface="Anek Malayalam"/>
              <a:buNone/>
              <a:defRPr sz="1800" b="1">
                <a:latin typeface="Anek Malayalam"/>
                <a:ea typeface="Anek Malayalam"/>
                <a:cs typeface="Anek Malayalam"/>
                <a:sym typeface="Anek Malayalam"/>
              </a:defRPr>
            </a:lvl9pPr>
          </a:lstStyle>
          <a:p>
            <a:endParaRPr/>
          </a:p>
        </p:txBody>
      </p:sp>
      <p:grpSp>
        <p:nvGrpSpPr>
          <p:cNvPr id="26" name="Google Shape;26;p5"/>
          <p:cNvGrpSpPr/>
          <p:nvPr/>
        </p:nvGrpSpPr>
        <p:grpSpPr>
          <a:xfrm rot="10800000" flipH="1">
            <a:off x="-583064" y="2830330"/>
            <a:ext cx="10310127" cy="3110292"/>
            <a:chOff x="-586275" y="-598670"/>
            <a:chExt cx="10310127" cy="3110292"/>
          </a:xfrm>
        </p:grpSpPr>
        <p:grpSp>
          <p:nvGrpSpPr>
            <p:cNvPr id="27" name="Google Shape;27;p5"/>
            <p:cNvGrpSpPr/>
            <p:nvPr/>
          </p:nvGrpSpPr>
          <p:grpSpPr>
            <a:xfrm>
              <a:off x="7547075" y="-598670"/>
              <a:ext cx="2176777" cy="3110292"/>
              <a:chOff x="7318475" y="-674870"/>
              <a:chExt cx="2176777" cy="3110292"/>
            </a:xfrm>
          </p:grpSpPr>
          <p:pic>
            <p:nvPicPr>
              <p:cNvPr id="28" name="Google Shape;28;p5"/>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29" name="Google Shape;29;p5"/>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nvGrpSpPr>
            <p:cNvPr id="30" name="Google Shape;30;p5"/>
            <p:cNvGrpSpPr/>
            <p:nvPr/>
          </p:nvGrpSpPr>
          <p:grpSpPr>
            <a:xfrm flipH="1">
              <a:off x="-586275" y="-598670"/>
              <a:ext cx="2176777" cy="3110292"/>
              <a:chOff x="7318475" y="-674870"/>
              <a:chExt cx="2176777" cy="3110292"/>
            </a:xfrm>
          </p:grpSpPr>
          <p:pic>
            <p:nvPicPr>
              <p:cNvPr id="31" name="Google Shape;31;p5"/>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32" name="Google Shape;32;p5"/>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sp>
        <p:nvSpPr>
          <p:cNvPr id="33" name="Google Shape;33;p5"/>
          <p:cNvSpPr txBox="1">
            <a:spLocks noGrp="1"/>
          </p:cNvSpPr>
          <p:nvPr>
            <p:ph type="title"/>
          </p:nvPr>
        </p:nvSpPr>
        <p:spPr>
          <a:xfrm>
            <a:off x="713225" y="310900"/>
            <a:ext cx="7717500" cy="645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4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subTitle" idx="1"/>
          </p:nvPr>
        </p:nvSpPr>
        <p:spPr>
          <a:xfrm>
            <a:off x="713225" y="3059250"/>
            <a:ext cx="5184900" cy="1540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Arial"/>
              <a:buAutoNum type="arabicPeriod"/>
              <a:defRPr/>
            </a:lvl1pPr>
            <a:lvl2pPr lvl="1" algn="ctr" rtl="0">
              <a:lnSpc>
                <a:spcPct val="100000"/>
              </a:lnSpc>
              <a:spcBef>
                <a:spcPts val="0"/>
              </a:spcBef>
              <a:spcAft>
                <a:spcPts val="0"/>
              </a:spcAft>
              <a:buClr>
                <a:srgbClr val="000000"/>
              </a:buClr>
              <a:buSzPts val="1400"/>
              <a:buFont typeface="Arial"/>
              <a:buAutoNum type="alphaLcPeriod"/>
              <a:defRPr/>
            </a:lvl2pPr>
            <a:lvl3pPr lvl="2" algn="ctr" rtl="0">
              <a:lnSpc>
                <a:spcPct val="100000"/>
              </a:lnSpc>
              <a:spcBef>
                <a:spcPts val="0"/>
              </a:spcBef>
              <a:spcAft>
                <a:spcPts val="0"/>
              </a:spcAft>
              <a:buClr>
                <a:srgbClr val="000000"/>
              </a:buClr>
              <a:buSzPts val="1400"/>
              <a:buFont typeface="Arial"/>
              <a:buAutoNum type="romanLcPeriod"/>
              <a:defRPr/>
            </a:lvl3pPr>
            <a:lvl4pPr lvl="3" algn="ctr" rtl="0">
              <a:lnSpc>
                <a:spcPct val="100000"/>
              </a:lnSpc>
              <a:spcBef>
                <a:spcPts val="0"/>
              </a:spcBef>
              <a:spcAft>
                <a:spcPts val="0"/>
              </a:spcAft>
              <a:buClr>
                <a:srgbClr val="000000"/>
              </a:buClr>
              <a:buSzPts val="1400"/>
              <a:buFont typeface="Arial"/>
              <a:buAutoNum type="arabicPeriod"/>
              <a:defRPr/>
            </a:lvl4pPr>
            <a:lvl5pPr lvl="4" algn="ctr" rtl="0">
              <a:lnSpc>
                <a:spcPct val="100000"/>
              </a:lnSpc>
              <a:spcBef>
                <a:spcPts val="0"/>
              </a:spcBef>
              <a:spcAft>
                <a:spcPts val="0"/>
              </a:spcAft>
              <a:buClr>
                <a:srgbClr val="000000"/>
              </a:buClr>
              <a:buSzPts val="1400"/>
              <a:buFont typeface="Arial"/>
              <a:buAutoNum type="alphaLcPeriod"/>
              <a:defRPr/>
            </a:lvl5pPr>
            <a:lvl6pPr lvl="5" algn="ctr" rtl="0">
              <a:lnSpc>
                <a:spcPct val="100000"/>
              </a:lnSpc>
              <a:spcBef>
                <a:spcPts val="0"/>
              </a:spcBef>
              <a:spcAft>
                <a:spcPts val="0"/>
              </a:spcAft>
              <a:buClr>
                <a:srgbClr val="000000"/>
              </a:buClr>
              <a:buSzPts val="1400"/>
              <a:buFont typeface="Arial"/>
              <a:buAutoNum type="romanLcPeriod"/>
              <a:defRPr/>
            </a:lvl6pPr>
            <a:lvl7pPr lvl="6" algn="ctr" rtl="0">
              <a:lnSpc>
                <a:spcPct val="100000"/>
              </a:lnSpc>
              <a:spcBef>
                <a:spcPts val="0"/>
              </a:spcBef>
              <a:spcAft>
                <a:spcPts val="0"/>
              </a:spcAft>
              <a:buClr>
                <a:srgbClr val="000000"/>
              </a:buClr>
              <a:buSzPts val="1400"/>
              <a:buFont typeface="Arial"/>
              <a:buAutoNum type="arabicPeriod"/>
              <a:defRPr/>
            </a:lvl7pPr>
            <a:lvl8pPr lvl="7" algn="ctr" rtl="0">
              <a:lnSpc>
                <a:spcPct val="100000"/>
              </a:lnSpc>
              <a:spcBef>
                <a:spcPts val="0"/>
              </a:spcBef>
              <a:spcAft>
                <a:spcPts val="0"/>
              </a:spcAft>
              <a:buClr>
                <a:srgbClr val="000000"/>
              </a:buClr>
              <a:buSzPts val="1400"/>
              <a:buFont typeface="Arial"/>
              <a:buAutoNum type="alphaLcPeriod"/>
              <a:defRPr/>
            </a:lvl8pPr>
            <a:lvl9pPr lvl="8" algn="ctr" rtl="0">
              <a:lnSpc>
                <a:spcPct val="100000"/>
              </a:lnSpc>
              <a:spcBef>
                <a:spcPts val="0"/>
              </a:spcBef>
              <a:spcAft>
                <a:spcPts val="0"/>
              </a:spcAft>
              <a:buClr>
                <a:srgbClr val="000000"/>
              </a:buClr>
              <a:buSzPts val="1400"/>
              <a:buFont typeface="Arial"/>
              <a:buAutoNum type="romanLcPeriod"/>
              <a:defRPr/>
            </a:lvl9pPr>
          </a:lstStyle>
          <a:p>
            <a:endParaRPr/>
          </a:p>
        </p:txBody>
      </p:sp>
      <p:sp>
        <p:nvSpPr>
          <p:cNvPr id="45" name="Google Shape;45;p7"/>
          <p:cNvSpPr txBox="1">
            <a:spLocks noGrp="1"/>
          </p:cNvSpPr>
          <p:nvPr>
            <p:ph type="title"/>
          </p:nvPr>
        </p:nvSpPr>
        <p:spPr>
          <a:xfrm>
            <a:off x="713225" y="2423800"/>
            <a:ext cx="5184900" cy="711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sz="34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6" name="Google Shape;46;p7"/>
          <p:cNvGrpSpPr/>
          <p:nvPr/>
        </p:nvGrpSpPr>
        <p:grpSpPr>
          <a:xfrm>
            <a:off x="-562708" y="-674870"/>
            <a:ext cx="10286560" cy="3110292"/>
            <a:chOff x="-562708" y="-674870"/>
            <a:chExt cx="10286560" cy="3110292"/>
          </a:xfrm>
        </p:grpSpPr>
        <p:pic>
          <p:nvPicPr>
            <p:cNvPr id="47" name="Google Shape;47;p7"/>
            <p:cNvPicPr preferRelativeResize="0"/>
            <p:nvPr/>
          </p:nvPicPr>
          <p:blipFill rotWithShape="1">
            <a:blip r:embed="rId2">
              <a:alphaModFix/>
            </a:blip>
            <a:srcRect l="5612" t="20821" r="18943" b="12185"/>
            <a:stretch/>
          </p:blipFill>
          <p:spPr>
            <a:xfrm rot="5400008" flipH="1">
              <a:off x="-998971" y="731661"/>
              <a:ext cx="2140027" cy="1267494"/>
            </a:xfrm>
            <a:prstGeom prst="rect">
              <a:avLst/>
            </a:prstGeom>
            <a:noFill/>
            <a:ln>
              <a:noFill/>
            </a:ln>
          </p:spPr>
        </p:pic>
        <p:pic>
          <p:nvPicPr>
            <p:cNvPr id="48" name="Google Shape;48;p7"/>
            <p:cNvPicPr preferRelativeResize="0"/>
            <p:nvPr/>
          </p:nvPicPr>
          <p:blipFill rotWithShape="1">
            <a:blip r:embed="rId2">
              <a:alphaModFix/>
            </a:blip>
            <a:srcRect l="5612" t="20821" r="18943" b="12185"/>
            <a:stretch/>
          </p:blipFill>
          <p:spPr>
            <a:xfrm rot="8" flipH="1">
              <a:off x="-525957" y="-674868"/>
              <a:ext cx="2140027" cy="1267494"/>
            </a:xfrm>
            <a:prstGeom prst="rect">
              <a:avLst/>
            </a:prstGeom>
            <a:noFill/>
            <a:ln>
              <a:noFill/>
            </a:ln>
          </p:spPr>
        </p:pic>
        <p:pic>
          <p:nvPicPr>
            <p:cNvPr id="49" name="Google Shape;49;p7"/>
            <p:cNvPicPr preferRelativeResize="0"/>
            <p:nvPr/>
          </p:nvPicPr>
          <p:blipFill rotWithShape="1">
            <a:blip r:embed="rId2">
              <a:alphaModFix/>
            </a:blip>
            <a:srcRect l="5612" t="20821" r="18943" b="12185"/>
            <a:stretch/>
          </p:blipFill>
          <p:spPr>
            <a:xfrm rot="-5400008">
              <a:off x="8020090" y="731661"/>
              <a:ext cx="2140027" cy="1267494"/>
            </a:xfrm>
            <a:prstGeom prst="rect">
              <a:avLst/>
            </a:prstGeom>
            <a:noFill/>
            <a:ln>
              <a:noFill/>
            </a:ln>
          </p:spPr>
        </p:pic>
        <p:pic>
          <p:nvPicPr>
            <p:cNvPr id="50" name="Google Shape;50;p7"/>
            <p:cNvPicPr preferRelativeResize="0"/>
            <p:nvPr/>
          </p:nvPicPr>
          <p:blipFill rotWithShape="1">
            <a:blip r:embed="rId2">
              <a:alphaModFix/>
            </a:blip>
            <a:srcRect l="5612" t="20821" r="18943" b="12185"/>
            <a:stretch/>
          </p:blipFill>
          <p:spPr>
            <a:xfrm rot="-8">
              <a:off x="7547075" y="-674868"/>
              <a:ext cx="2140027" cy="126749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416225" y="1307100"/>
            <a:ext cx="63114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72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3" name="Google Shape;53;p8"/>
          <p:cNvGrpSpPr/>
          <p:nvPr/>
        </p:nvGrpSpPr>
        <p:grpSpPr>
          <a:xfrm flipH="1">
            <a:off x="-602785" y="-598670"/>
            <a:ext cx="10326637" cy="6468524"/>
            <a:chOff x="-602785" y="-598670"/>
            <a:chExt cx="10326637" cy="6468524"/>
          </a:xfrm>
        </p:grpSpPr>
        <p:grpSp>
          <p:nvGrpSpPr>
            <p:cNvPr id="54" name="Google Shape;54;p8"/>
            <p:cNvGrpSpPr/>
            <p:nvPr/>
          </p:nvGrpSpPr>
          <p:grpSpPr>
            <a:xfrm>
              <a:off x="-602785" y="3545370"/>
              <a:ext cx="3051640" cy="2324484"/>
              <a:chOff x="-297985" y="3316770"/>
              <a:chExt cx="3051640" cy="2324484"/>
            </a:xfrm>
          </p:grpSpPr>
          <p:pic>
            <p:nvPicPr>
              <p:cNvPr id="55" name="Google Shape;55;p8"/>
              <p:cNvPicPr preferRelativeResize="0"/>
              <p:nvPr/>
            </p:nvPicPr>
            <p:blipFill rotWithShape="1">
              <a:blip r:embed="rId2">
                <a:alphaModFix/>
              </a:blip>
              <a:srcRect l="5612" t="20821" r="18943" b="12185"/>
              <a:stretch/>
            </p:blipFill>
            <p:spPr>
              <a:xfrm rot="8" flipH="1">
                <a:off x="613628" y="4373757"/>
                <a:ext cx="2140027" cy="1267494"/>
              </a:xfrm>
              <a:prstGeom prst="rect">
                <a:avLst/>
              </a:prstGeom>
              <a:noFill/>
              <a:ln>
                <a:noFill/>
              </a:ln>
            </p:spPr>
          </p:pic>
          <p:pic>
            <p:nvPicPr>
              <p:cNvPr id="56" name="Google Shape;56;p8"/>
              <p:cNvPicPr preferRelativeResize="0"/>
              <p:nvPr/>
            </p:nvPicPr>
            <p:blipFill rotWithShape="1">
              <a:blip r:embed="rId2">
                <a:alphaModFix/>
              </a:blip>
              <a:srcRect l="5612" t="20821" r="18943" b="12185"/>
              <a:stretch/>
            </p:blipFill>
            <p:spPr>
              <a:xfrm rot="-5399992" flipH="1">
                <a:off x="-734248" y="3753037"/>
                <a:ext cx="2140027" cy="1267494"/>
              </a:xfrm>
              <a:prstGeom prst="rect">
                <a:avLst/>
              </a:prstGeom>
              <a:noFill/>
              <a:ln>
                <a:noFill/>
              </a:ln>
            </p:spPr>
          </p:pic>
        </p:grpSp>
        <p:grpSp>
          <p:nvGrpSpPr>
            <p:cNvPr id="57" name="Google Shape;57;p8"/>
            <p:cNvGrpSpPr/>
            <p:nvPr/>
          </p:nvGrpSpPr>
          <p:grpSpPr>
            <a:xfrm>
              <a:off x="7547075" y="-598670"/>
              <a:ext cx="2176777" cy="3110292"/>
              <a:chOff x="7318475" y="-674870"/>
              <a:chExt cx="2176777" cy="3110292"/>
            </a:xfrm>
          </p:grpSpPr>
          <p:pic>
            <p:nvPicPr>
              <p:cNvPr id="58" name="Google Shape;58;p8"/>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59" name="Google Shape;59;p8"/>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720000" y="4014450"/>
            <a:ext cx="77040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4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1" name="Google Shape;71;p11"/>
          <p:cNvGrpSpPr/>
          <p:nvPr/>
        </p:nvGrpSpPr>
        <p:grpSpPr>
          <a:xfrm>
            <a:off x="-583064" y="-598670"/>
            <a:ext cx="10310127" cy="3110292"/>
            <a:chOff x="-586275" y="-598670"/>
            <a:chExt cx="10310127" cy="3110292"/>
          </a:xfrm>
        </p:grpSpPr>
        <p:grpSp>
          <p:nvGrpSpPr>
            <p:cNvPr id="72" name="Google Shape;72;p11"/>
            <p:cNvGrpSpPr/>
            <p:nvPr/>
          </p:nvGrpSpPr>
          <p:grpSpPr>
            <a:xfrm>
              <a:off x="7547075" y="-598670"/>
              <a:ext cx="2176777" cy="3110292"/>
              <a:chOff x="7318475" y="-674870"/>
              <a:chExt cx="2176777" cy="3110292"/>
            </a:xfrm>
          </p:grpSpPr>
          <p:pic>
            <p:nvPicPr>
              <p:cNvPr id="73" name="Google Shape;73;p11"/>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74" name="Google Shape;74;p11"/>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nvGrpSpPr>
            <p:cNvPr id="75" name="Google Shape;75;p11"/>
            <p:cNvGrpSpPr/>
            <p:nvPr/>
          </p:nvGrpSpPr>
          <p:grpSpPr>
            <a:xfrm flipH="1">
              <a:off x="-586275" y="-598670"/>
              <a:ext cx="2176777" cy="3110292"/>
              <a:chOff x="7318475" y="-674870"/>
              <a:chExt cx="2176777" cy="3110292"/>
            </a:xfrm>
          </p:grpSpPr>
          <p:pic>
            <p:nvPicPr>
              <p:cNvPr id="76" name="Google Shape;76;p11"/>
              <p:cNvPicPr preferRelativeResize="0"/>
              <p:nvPr/>
            </p:nvPicPr>
            <p:blipFill rotWithShape="1">
              <a:blip r:embed="rId2">
                <a:alphaModFix/>
              </a:blip>
              <a:srcRect l="5612" t="20821" r="18943" b="12185"/>
              <a:stretch/>
            </p:blipFill>
            <p:spPr>
              <a:xfrm rot="-8">
                <a:off x="7318475" y="-674868"/>
                <a:ext cx="2140027" cy="1267494"/>
              </a:xfrm>
              <a:prstGeom prst="rect">
                <a:avLst/>
              </a:prstGeom>
              <a:noFill/>
              <a:ln>
                <a:noFill/>
              </a:ln>
            </p:spPr>
          </p:pic>
          <p:pic>
            <p:nvPicPr>
              <p:cNvPr id="77" name="Google Shape;77;p11"/>
              <p:cNvPicPr preferRelativeResize="0"/>
              <p:nvPr/>
            </p:nvPicPr>
            <p:blipFill rotWithShape="1">
              <a:blip r:embed="rId2">
                <a:alphaModFix/>
              </a:blip>
              <a:srcRect l="5612" t="20821" r="18943" b="12185"/>
              <a:stretch/>
            </p:blipFill>
            <p:spPr>
              <a:xfrm rot="-5400008">
                <a:off x="7791490" y="731661"/>
                <a:ext cx="2140027" cy="1267494"/>
              </a:xfrm>
              <a:prstGeom prst="rect">
                <a:avLst/>
              </a:prstGeom>
              <a:noFill/>
              <a:ln>
                <a:noFill/>
              </a:ln>
            </p:spPr>
          </p:pic>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Anek Malayalam"/>
              <a:buNone/>
              <a:defRPr sz="3400" b="1">
                <a:solidFill>
                  <a:schemeClr val="dk1"/>
                </a:solidFill>
                <a:latin typeface="Anek Malayalam"/>
                <a:ea typeface="Anek Malayalam"/>
                <a:cs typeface="Anek Malayalam"/>
                <a:sym typeface="Anek Malayalam"/>
              </a:defRPr>
            </a:lvl1pPr>
            <a:lvl2pPr lvl="1"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7" r:id="rId8"/>
    <p:sldLayoutId id="2147483658" r:id="rId9"/>
    <p:sldLayoutId id="2147483660" r:id="rId10"/>
    <p:sldLayoutId id="2147483661" r:id="rId11"/>
    <p:sldLayoutId id="2147483662" r:id="rId12"/>
    <p:sldLayoutId id="2147483667" r:id="rId13"/>
    <p:sldLayoutId id="2147483668" r:id="rId14"/>
    <p:sldLayoutId id="2147483672" r:id="rId15"/>
    <p:sldLayoutId id="214748367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p:cNvPicPr preferRelativeResize="0"/>
          <p:nvPr/>
        </p:nvPicPr>
        <p:blipFill rotWithShape="1">
          <a:blip r:embed="rId3">
            <a:alphaModFix/>
          </a:blip>
          <a:srcRect l="1840" t="687" r="-1840" b="29838"/>
          <a:stretch/>
        </p:blipFill>
        <p:spPr>
          <a:xfrm flipH="1">
            <a:off x="1606099" y="3905375"/>
            <a:ext cx="1997701" cy="1238126"/>
          </a:xfrm>
          <a:prstGeom prst="rect">
            <a:avLst/>
          </a:prstGeom>
          <a:noFill/>
          <a:ln>
            <a:noFill/>
          </a:ln>
        </p:spPr>
      </p:pic>
      <p:grpSp>
        <p:nvGrpSpPr>
          <p:cNvPr id="167" name="Google Shape;167;p26"/>
          <p:cNvGrpSpPr/>
          <p:nvPr/>
        </p:nvGrpSpPr>
        <p:grpSpPr>
          <a:xfrm rot="-899960">
            <a:off x="7430867" y="-336463"/>
            <a:ext cx="2176712" cy="3110199"/>
            <a:chOff x="7470875" y="-522470"/>
            <a:chExt cx="2176777" cy="3110292"/>
          </a:xfrm>
        </p:grpSpPr>
        <p:pic>
          <p:nvPicPr>
            <p:cNvPr id="168" name="Google Shape;168;p26"/>
            <p:cNvPicPr preferRelativeResize="0"/>
            <p:nvPr/>
          </p:nvPicPr>
          <p:blipFill rotWithShape="1">
            <a:blip r:embed="rId4">
              <a:alphaModFix/>
            </a:blip>
            <a:srcRect l="5612" t="20821" r="18943" b="12185"/>
            <a:stretch/>
          </p:blipFill>
          <p:spPr>
            <a:xfrm rot="-5400008">
              <a:off x="7943890" y="884061"/>
              <a:ext cx="2140027" cy="1267494"/>
            </a:xfrm>
            <a:prstGeom prst="rect">
              <a:avLst/>
            </a:prstGeom>
            <a:noFill/>
            <a:ln>
              <a:noFill/>
            </a:ln>
          </p:spPr>
        </p:pic>
        <p:pic>
          <p:nvPicPr>
            <p:cNvPr id="169" name="Google Shape;169;p26"/>
            <p:cNvPicPr preferRelativeResize="0"/>
            <p:nvPr/>
          </p:nvPicPr>
          <p:blipFill rotWithShape="1">
            <a:blip r:embed="rId4">
              <a:alphaModFix/>
            </a:blip>
            <a:srcRect l="5612" t="20821" r="18943" b="12185"/>
            <a:stretch/>
          </p:blipFill>
          <p:spPr>
            <a:xfrm rot="-8">
              <a:off x="7470875" y="-522468"/>
              <a:ext cx="2140027" cy="1267494"/>
            </a:xfrm>
            <a:prstGeom prst="rect">
              <a:avLst/>
            </a:prstGeom>
            <a:noFill/>
            <a:ln>
              <a:noFill/>
            </a:ln>
          </p:spPr>
        </p:pic>
      </p:grpSp>
      <p:grpSp>
        <p:nvGrpSpPr>
          <p:cNvPr id="170" name="Google Shape;170;p26"/>
          <p:cNvGrpSpPr/>
          <p:nvPr/>
        </p:nvGrpSpPr>
        <p:grpSpPr>
          <a:xfrm>
            <a:off x="-384260" y="3316770"/>
            <a:ext cx="3051640" cy="2324484"/>
            <a:chOff x="-297985" y="3316770"/>
            <a:chExt cx="3051640" cy="2324484"/>
          </a:xfrm>
        </p:grpSpPr>
        <p:pic>
          <p:nvPicPr>
            <p:cNvPr id="171" name="Google Shape;171;p26"/>
            <p:cNvPicPr preferRelativeResize="0"/>
            <p:nvPr/>
          </p:nvPicPr>
          <p:blipFill rotWithShape="1">
            <a:blip r:embed="rId4">
              <a:alphaModFix/>
            </a:blip>
            <a:srcRect l="5612" t="20821" r="18943" b="12185"/>
            <a:stretch/>
          </p:blipFill>
          <p:spPr>
            <a:xfrm rot="8" flipH="1">
              <a:off x="613628" y="4373757"/>
              <a:ext cx="2140027" cy="1267494"/>
            </a:xfrm>
            <a:prstGeom prst="rect">
              <a:avLst/>
            </a:prstGeom>
            <a:noFill/>
            <a:ln>
              <a:noFill/>
            </a:ln>
          </p:spPr>
        </p:pic>
        <p:pic>
          <p:nvPicPr>
            <p:cNvPr id="172" name="Google Shape;172;p26"/>
            <p:cNvPicPr preferRelativeResize="0"/>
            <p:nvPr/>
          </p:nvPicPr>
          <p:blipFill rotWithShape="1">
            <a:blip r:embed="rId4">
              <a:alphaModFix/>
            </a:blip>
            <a:srcRect l="5612" t="20821" r="18943" b="12185"/>
            <a:stretch/>
          </p:blipFill>
          <p:spPr>
            <a:xfrm rot="-5399992" flipH="1">
              <a:off x="-734248" y="3753037"/>
              <a:ext cx="2140027" cy="1267494"/>
            </a:xfrm>
            <a:prstGeom prst="rect">
              <a:avLst/>
            </a:prstGeom>
            <a:noFill/>
            <a:ln>
              <a:noFill/>
            </a:ln>
          </p:spPr>
        </p:pic>
      </p:grpSp>
      <p:pic>
        <p:nvPicPr>
          <p:cNvPr id="173" name="Google Shape;173;p26"/>
          <p:cNvPicPr preferRelativeResize="0"/>
          <p:nvPr/>
        </p:nvPicPr>
        <p:blipFill rotWithShape="1">
          <a:blip r:embed="rId5">
            <a:alphaModFix/>
          </a:blip>
          <a:srcRect b="16846"/>
          <a:stretch/>
        </p:blipFill>
        <p:spPr>
          <a:xfrm rot="1418772">
            <a:off x="3124451" y="2988288"/>
            <a:ext cx="1024146" cy="731875"/>
          </a:xfrm>
          <a:prstGeom prst="rect">
            <a:avLst/>
          </a:prstGeom>
          <a:noFill/>
          <a:ln>
            <a:noFill/>
          </a:ln>
        </p:spPr>
      </p:pic>
      <p:pic>
        <p:nvPicPr>
          <p:cNvPr id="174" name="Google Shape;174;p26"/>
          <p:cNvPicPr preferRelativeResize="0"/>
          <p:nvPr/>
        </p:nvPicPr>
        <p:blipFill rotWithShape="1">
          <a:blip r:embed="rId6">
            <a:alphaModFix/>
          </a:blip>
          <a:srcRect r="14324"/>
          <a:stretch/>
        </p:blipFill>
        <p:spPr>
          <a:xfrm rot="-900056">
            <a:off x="5892317" y="590518"/>
            <a:ext cx="454190" cy="455589"/>
          </a:xfrm>
          <a:prstGeom prst="rect">
            <a:avLst/>
          </a:prstGeom>
          <a:noFill/>
          <a:ln>
            <a:noFill/>
          </a:ln>
        </p:spPr>
      </p:pic>
      <p:pic>
        <p:nvPicPr>
          <p:cNvPr id="175" name="Google Shape;175;p26"/>
          <p:cNvPicPr preferRelativeResize="0"/>
          <p:nvPr/>
        </p:nvPicPr>
        <p:blipFill rotWithShape="1">
          <a:blip r:embed="rId7">
            <a:alphaModFix/>
          </a:blip>
          <a:srcRect l="5141" b="8784"/>
          <a:stretch/>
        </p:blipFill>
        <p:spPr>
          <a:xfrm flipH="1">
            <a:off x="5347474" y="2738850"/>
            <a:ext cx="3796526" cy="2404650"/>
          </a:xfrm>
          <a:prstGeom prst="rect">
            <a:avLst/>
          </a:prstGeom>
          <a:noFill/>
          <a:ln>
            <a:noFill/>
          </a:ln>
        </p:spPr>
      </p:pic>
      <p:pic>
        <p:nvPicPr>
          <p:cNvPr id="176" name="Google Shape;176;p26"/>
          <p:cNvPicPr preferRelativeResize="0"/>
          <p:nvPr/>
        </p:nvPicPr>
        <p:blipFill rotWithShape="1">
          <a:blip r:embed="rId8">
            <a:alphaModFix/>
          </a:blip>
          <a:srcRect t="7329" b="7141"/>
          <a:stretch/>
        </p:blipFill>
        <p:spPr>
          <a:xfrm>
            <a:off x="7930950" y="2813625"/>
            <a:ext cx="688302" cy="435525"/>
          </a:xfrm>
          <a:prstGeom prst="rect">
            <a:avLst/>
          </a:prstGeom>
          <a:noFill/>
          <a:ln>
            <a:noFill/>
          </a:ln>
        </p:spPr>
      </p:pic>
      <p:sp>
        <p:nvSpPr>
          <p:cNvPr id="177" name="Google Shape;177;p26"/>
          <p:cNvSpPr txBox="1">
            <a:spLocks noGrp="1"/>
          </p:cNvSpPr>
          <p:nvPr>
            <p:ph type="ctrTitle"/>
          </p:nvPr>
        </p:nvSpPr>
        <p:spPr>
          <a:xfrm>
            <a:off x="713225" y="539500"/>
            <a:ext cx="77175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Zoo Bazaar</a:t>
            </a:r>
            <a:endParaRPr dirty="0"/>
          </a:p>
        </p:txBody>
      </p:sp>
      <p:sp>
        <p:nvSpPr>
          <p:cNvPr id="2" name="TextBox 1">
            <a:extLst>
              <a:ext uri="{FF2B5EF4-FFF2-40B4-BE49-F238E27FC236}">
                <a16:creationId xmlns:a16="http://schemas.microsoft.com/office/drawing/2014/main" id="{6D62D358-1098-12CC-2FDE-04873C80CA37}"/>
              </a:ext>
            </a:extLst>
          </p:cNvPr>
          <p:cNvSpPr txBox="1"/>
          <p:nvPr/>
        </p:nvSpPr>
        <p:spPr>
          <a:xfrm>
            <a:off x="713225" y="1413926"/>
            <a:ext cx="3235548" cy="369332"/>
          </a:xfrm>
          <a:prstGeom prst="rect">
            <a:avLst/>
          </a:prstGeom>
          <a:noFill/>
        </p:spPr>
        <p:txBody>
          <a:bodyPr wrap="square" rtlCol="0">
            <a:spAutoFit/>
          </a:bodyPr>
          <a:lstStyle/>
          <a:p>
            <a:r>
              <a:rPr lang="en-GB" sz="1800" dirty="0">
                <a:latin typeface="Anek Malayalam" panose="020B0604020202020204" charset="0"/>
                <a:cs typeface="Anek Malayalam" panose="020B0604020202020204" charset="0"/>
              </a:rPr>
              <a:t>By Milan </a:t>
            </a:r>
            <a:r>
              <a:rPr lang="en-GB" sz="1800" dirty="0" err="1">
                <a:latin typeface="Anek Malayalam" panose="020B0604020202020204" charset="0"/>
                <a:cs typeface="Anek Malayalam" panose="020B0604020202020204" charset="0"/>
              </a:rPr>
              <a:t>Milanov</a:t>
            </a:r>
            <a:r>
              <a:rPr lang="en-GB" sz="1800" dirty="0">
                <a:latin typeface="Anek Malayalam" panose="020B0604020202020204" charset="0"/>
                <a:cs typeface="Anek Malayalam" panose="020B0604020202020204" charset="0"/>
              </a:rPr>
              <a:t> &amp; Toni Hristov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41"/>
          <p:cNvPicPr preferRelativeResize="0"/>
          <p:nvPr/>
        </p:nvPicPr>
        <p:blipFill>
          <a:blip r:embed="rId3">
            <a:alphaModFix/>
          </a:blip>
          <a:stretch>
            <a:fillRect/>
          </a:stretch>
        </p:blipFill>
        <p:spPr>
          <a:xfrm rot="5400000">
            <a:off x="125274" y="3705313"/>
            <a:ext cx="1568727" cy="1892076"/>
          </a:xfrm>
          <a:prstGeom prst="rect">
            <a:avLst/>
          </a:prstGeom>
          <a:noFill/>
          <a:ln>
            <a:noFill/>
          </a:ln>
        </p:spPr>
      </p:pic>
      <p:pic>
        <p:nvPicPr>
          <p:cNvPr id="344" name="Google Shape;344;p41"/>
          <p:cNvPicPr preferRelativeResize="0"/>
          <p:nvPr/>
        </p:nvPicPr>
        <p:blipFill>
          <a:blip r:embed="rId3">
            <a:alphaModFix/>
          </a:blip>
          <a:stretch>
            <a:fillRect/>
          </a:stretch>
        </p:blipFill>
        <p:spPr>
          <a:xfrm rot="-5400000">
            <a:off x="7502999" y="-442949"/>
            <a:ext cx="1568727" cy="1892076"/>
          </a:xfrm>
          <a:prstGeom prst="rect">
            <a:avLst/>
          </a:prstGeom>
          <a:noFill/>
          <a:ln>
            <a:noFill/>
          </a:ln>
        </p:spPr>
      </p:pic>
      <p:pic>
        <p:nvPicPr>
          <p:cNvPr id="345" name="Google Shape;345;p41"/>
          <p:cNvPicPr preferRelativeResize="0"/>
          <p:nvPr/>
        </p:nvPicPr>
        <p:blipFill rotWithShape="1">
          <a:blip r:embed="rId4">
            <a:alphaModFix/>
          </a:blip>
          <a:srcRect r="8045"/>
          <a:stretch/>
        </p:blipFill>
        <p:spPr>
          <a:xfrm>
            <a:off x="7481400" y="2137150"/>
            <a:ext cx="1829074" cy="3006377"/>
          </a:xfrm>
          <a:prstGeom prst="rect">
            <a:avLst/>
          </a:prstGeom>
          <a:noFill/>
          <a:ln>
            <a:noFill/>
          </a:ln>
        </p:spPr>
      </p:pic>
      <p:sp>
        <p:nvSpPr>
          <p:cNvPr id="346" name="Google Shape;346;p41"/>
          <p:cNvSpPr txBox="1">
            <a:spLocks noGrp="1"/>
          </p:cNvSpPr>
          <p:nvPr>
            <p:ph type="title"/>
          </p:nvPr>
        </p:nvSpPr>
        <p:spPr>
          <a:xfrm>
            <a:off x="198746" y="1275507"/>
            <a:ext cx="5023155" cy="17232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Thank you for </a:t>
            </a:r>
            <a:br>
              <a:rPr lang="en" sz="5400" dirty="0"/>
            </a:br>
            <a:r>
              <a:rPr lang="en" sz="5400" dirty="0"/>
              <a:t>your attention!</a:t>
            </a:r>
            <a:endParaRPr sz="5400" dirty="0">
              <a:solidFill>
                <a:schemeClr val="dk2"/>
              </a:solidFill>
            </a:endParaRPr>
          </a:p>
        </p:txBody>
      </p:sp>
      <p:pic>
        <p:nvPicPr>
          <p:cNvPr id="348" name="Google Shape;348;p41"/>
          <p:cNvPicPr preferRelativeResize="0"/>
          <p:nvPr/>
        </p:nvPicPr>
        <p:blipFill rotWithShape="1">
          <a:blip r:embed="rId5">
            <a:alphaModFix/>
          </a:blip>
          <a:srcRect l="3372" t="17135" b="7043"/>
          <a:stretch/>
        </p:blipFill>
        <p:spPr>
          <a:xfrm flipH="1">
            <a:off x="5219927" y="3596425"/>
            <a:ext cx="2973373" cy="1547102"/>
          </a:xfrm>
          <a:prstGeom prst="rect">
            <a:avLst/>
          </a:prstGeom>
          <a:noFill/>
          <a:ln>
            <a:noFill/>
          </a:ln>
        </p:spPr>
      </p:pic>
      <p:pic>
        <p:nvPicPr>
          <p:cNvPr id="349" name="Google Shape;349;p41"/>
          <p:cNvPicPr preferRelativeResize="0"/>
          <p:nvPr/>
        </p:nvPicPr>
        <p:blipFill>
          <a:blip r:embed="rId6">
            <a:alphaModFix/>
          </a:blip>
          <a:stretch>
            <a:fillRect/>
          </a:stretch>
        </p:blipFill>
        <p:spPr>
          <a:xfrm>
            <a:off x="1903538" y="4138826"/>
            <a:ext cx="1613573" cy="1025051"/>
          </a:xfrm>
          <a:prstGeom prst="rect">
            <a:avLst/>
          </a:prstGeom>
          <a:noFill/>
          <a:ln>
            <a:noFill/>
          </a:ln>
        </p:spPr>
      </p:pic>
      <p:pic>
        <p:nvPicPr>
          <p:cNvPr id="350" name="Google Shape;350;p41"/>
          <p:cNvPicPr preferRelativeResize="0"/>
          <p:nvPr/>
        </p:nvPicPr>
        <p:blipFill>
          <a:blip r:embed="rId7">
            <a:alphaModFix/>
          </a:blip>
          <a:stretch>
            <a:fillRect/>
          </a:stretch>
        </p:blipFill>
        <p:spPr>
          <a:xfrm>
            <a:off x="3319900" y="3812313"/>
            <a:ext cx="1722225" cy="787125"/>
          </a:xfrm>
          <a:prstGeom prst="rect">
            <a:avLst/>
          </a:prstGeom>
          <a:noFill/>
          <a:ln>
            <a:noFill/>
          </a:ln>
        </p:spPr>
      </p:pic>
      <p:pic>
        <p:nvPicPr>
          <p:cNvPr id="351" name="Google Shape;351;p41"/>
          <p:cNvPicPr preferRelativeResize="0"/>
          <p:nvPr/>
        </p:nvPicPr>
        <p:blipFill rotWithShape="1">
          <a:blip r:embed="rId8">
            <a:alphaModFix/>
          </a:blip>
          <a:srcRect t="10568" b="10560"/>
          <a:stretch/>
        </p:blipFill>
        <p:spPr>
          <a:xfrm rot="-5400000">
            <a:off x="5772225" y="1856000"/>
            <a:ext cx="795874" cy="1496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8"/>
          <p:cNvPicPr preferRelativeResize="0"/>
          <p:nvPr/>
        </p:nvPicPr>
        <p:blipFill rotWithShape="1">
          <a:blip r:embed="rId3">
            <a:alphaModFix/>
          </a:blip>
          <a:srcRect l="7407" t="8476" b="25764"/>
          <a:stretch/>
        </p:blipFill>
        <p:spPr>
          <a:xfrm>
            <a:off x="0" y="3840725"/>
            <a:ext cx="4904402" cy="1302775"/>
          </a:xfrm>
          <a:prstGeom prst="rect">
            <a:avLst/>
          </a:prstGeom>
          <a:noFill/>
          <a:ln>
            <a:noFill/>
          </a:ln>
        </p:spPr>
      </p:pic>
      <p:sp>
        <p:nvSpPr>
          <p:cNvPr id="198" name="Google Shape;198;p28"/>
          <p:cNvSpPr txBox="1">
            <a:spLocks noGrp="1"/>
          </p:cNvSpPr>
          <p:nvPr>
            <p:ph type="title"/>
          </p:nvPr>
        </p:nvSpPr>
        <p:spPr>
          <a:xfrm>
            <a:off x="3274550" y="1779975"/>
            <a:ext cx="5136300" cy="155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Who are we?</a:t>
            </a:r>
            <a:endParaRPr dirty="0">
              <a:solidFill>
                <a:schemeClr val="dk2"/>
              </a:solidFill>
            </a:endParaRPr>
          </a:p>
        </p:txBody>
      </p:sp>
      <p:sp>
        <p:nvSpPr>
          <p:cNvPr id="199" name="Google Shape;199;p28"/>
          <p:cNvSpPr txBox="1">
            <a:spLocks noGrp="1"/>
          </p:cNvSpPr>
          <p:nvPr>
            <p:ph type="title" idx="2"/>
          </p:nvPr>
        </p:nvSpPr>
        <p:spPr>
          <a:xfrm>
            <a:off x="3391401" y="717900"/>
            <a:ext cx="1694100" cy="1062000"/>
          </a:xfrm>
          <a:prstGeom prst="rect">
            <a:avLst/>
          </a:prstGeom>
          <a:solidFill>
            <a:schemeClr val="dk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00" name="Google Shape;200;p28"/>
          <p:cNvPicPr preferRelativeResize="0"/>
          <p:nvPr/>
        </p:nvPicPr>
        <p:blipFill rotWithShape="1">
          <a:blip r:embed="rId4">
            <a:alphaModFix/>
          </a:blip>
          <a:srcRect l="-1648" t="1461" r="8504" b="18223"/>
          <a:stretch/>
        </p:blipFill>
        <p:spPr>
          <a:xfrm>
            <a:off x="6457575" y="3746575"/>
            <a:ext cx="2686423" cy="1396924"/>
          </a:xfrm>
          <a:prstGeom prst="rect">
            <a:avLst/>
          </a:prstGeom>
          <a:noFill/>
          <a:ln>
            <a:noFill/>
          </a:ln>
        </p:spPr>
      </p:pic>
      <p:pic>
        <p:nvPicPr>
          <p:cNvPr id="201" name="Google Shape;201;p28"/>
          <p:cNvPicPr preferRelativeResize="0"/>
          <p:nvPr/>
        </p:nvPicPr>
        <p:blipFill rotWithShape="1">
          <a:blip r:embed="rId5">
            <a:alphaModFix/>
          </a:blip>
          <a:srcRect l="15810" t="8765" b="14340"/>
          <a:stretch/>
        </p:blipFill>
        <p:spPr>
          <a:xfrm>
            <a:off x="0" y="1822176"/>
            <a:ext cx="3061225" cy="3321324"/>
          </a:xfrm>
          <a:prstGeom prst="rect">
            <a:avLst/>
          </a:prstGeom>
          <a:noFill/>
          <a:ln>
            <a:noFill/>
          </a:ln>
        </p:spPr>
      </p:pic>
      <p:pic>
        <p:nvPicPr>
          <p:cNvPr id="202" name="Google Shape;202;p28"/>
          <p:cNvPicPr preferRelativeResize="0"/>
          <p:nvPr/>
        </p:nvPicPr>
        <p:blipFill rotWithShape="1">
          <a:blip r:embed="rId6">
            <a:alphaModFix/>
          </a:blip>
          <a:srcRect l="7501" r="30659"/>
          <a:stretch/>
        </p:blipFill>
        <p:spPr>
          <a:xfrm flipH="1">
            <a:off x="241277" y="1356294"/>
            <a:ext cx="1578598" cy="21937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subTitle" idx="1"/>
          </p:nvPr>
        </p:nvSpPr>
        <p:spPr>
          <a:xfrm>
            <a:off x="713225" y="3059250"/>
            <a:ext cx="5184900" cy="1540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dirty="0"/>
              <a:t>Meet Milan who has been instrumental in navigating the challenges we've encountered thus far in our project to develop programs for the company. </a:t>
            </a:r>
          </a:p>
          <a:p>
            <a:pPr marL="285750" lvl="0" indent="-285750" algn="l" rtl="0">
              <a:spcBef>
                <a:spcPts val="0"/>
              </a:spcBef>
              <a:spcAft>
                <a:spcPts val="0"/>
              </a:spcAft>
              <a:buFont typeface="Arial" panose="020B0604020202020204" pitchFamily="34" charset="0"/>
              <a:buChar char="•"/>
            </a:pPr>
            <a:r>
              <a:rPr lang="en-GB" dirty="0"/>
              <a:t>Introducing another committed member of our team, Toni, whose innovative ideas and collaborative spirit have contributed to the progress we've made.</a:t>
            </a:r>
            <a:endParaRPr dirty="0"/>
          </a:p>
        </p:txBody>
      </p:sp>
      <p:sp>
        <p:nvSpPr>
          <p:cNvPr id="208" name="Google Shape;208;p29"/>
          <p:cNvSpPr txBox="1">
            <a:spLocks noGrp="1"/>
          </p:cNvSpPr>
          <p:nvPr>
            <p:ph type="title"/>
          </p:nvPr>
        </p:nvSpPr>
        <p:spPr>
          <a:xfrm>
            <a:off x="713225" y="2423800"/>
            <a:ext cx="51849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 are we?</a:t>
            </a:r>
            <a:endParaRPr dirty="0">
              <a:solidFill>
                <a:schemeClr val="dk2"/>
              </a:solidFill>
            </a:endParaRPr>
          </a:p>
        </p:txBody>
      </p:sp>
      <p:pic>
        <p:nvPicPr>
          <p:cNvPr id="209" name="Google Shape;209;p29"/>
          <p:cNvPicPr preferRelativeResize="0"/>
          <p:nvPr/>
        </p:nvPicPr>
        <p:blipFill rotWithShape="1">
          <a:blip r:embed="rId3">
            <a:alphaModFix/>
          </a:blip>
          <a:srcRect t="13626" b="13619"/>
          <a:stretch/>
        </p:blipFill>
        <p:spPr>
          <a:xfrm flipH="1">
            <a:off x="3943301" y="370000"/>
            <a:ext cx="2055824" cy="1761423"/>
          </a:xfrm>
          <a:prstGeom prst="rect">
            <a:avLst/>
          </a:prstGeom>
          <a:noFill/>
          <a:ln>
            <a:noFill/>
          </a:ln>
        </p:spPr>
      </p:pic>
      <p:pic>
        <p:nvPicPr>
          <p:cNvPr id="210" name="Google Shape;210;p29"/>
          <p:cNvPicPr preferRelativeResize="0"/>
          <p:nvPr/>
        </p:nvPicPr>
        <p:blipFill rotWithShape="1">
          <a:blip r:embed="rId4">
            <a:alphaModFix/>
          </a:blip>
          <a:srcRect l="15256" t="6790" r="9442" b="7680"/>
          <a:stretch/>
        </p:blipFill>
        <p:spPr>
          <a:xfrm flipH="1">
            <a:off x="5999125" y="2731250"/>
            <a:ext cx="3224125" cy="2412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1"/>
          <p:cNvPicPr preferRelativeResize="0"/>
          <p:nvPr/>
        </p:nvPicPr>
        <p:blipFill rotWithShape="1">
          <a:blip r:embed="rId3">
            <a:alphaModFix/>
          </a:blip>
          <a:srcRect l="5784" t="-6539" b="11210"/>
          <a:stretch/>
        </p:blipFill>
        <p:spPr>
          <a:xfrm>
            <a:off x="-26550" y="3798525"/>
            <a:ext cx="3158226" cy="1344974"/>
          </a:xfrm>
          <a:prstGeom prst="rect">
            <a:avLst/>
          </a:prstGeom>
          <a:noFill/>
          <a:ln>
            <a:noFill/>
          </a:ln>
        </p:spPr>
      </p:pic>
      <p:sp>
        <p:nvSpPr>
          <p:cNvPr id="231" name="Google Shape;231;p31"/>
          <p:cNvSpPr txBox="1">
            <a:spLocks noGrp="1"/>
          </p:cNvSpPr>
          <p:nvPr>
            <p:ph type="title"/>
          </p:nvPr>
        </p:nvSpPr>
        <p:spPr>
          <a:xfrm>
            <a:off x="3294450" y="1856175"/>
            <a:ext cx="5136300" cy="17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description</a:t>
            </a:r>
            <a:endParaRPr dirty="0">
              <a:solidFill>
                <a:schemeClr val="dk2"/>
              </a:solidFill>
            </a:endParaRPr>
          </a:p>
        </p:txBody>
      </p:sp>
      <p:sp>
        <p:nvSpPr>
          <p:cNvPr id="232" name="Google Shape;232;p31"/>
          <p:cNvSpPr txBox="1">
            <a:spLocks noGrp="1"/>
          </p:cNvSpPr>
          <p:nvPr>
            <p:ph type="title" idx="2"/>
          </p:nvPr>
        </p:nvSpPr>
        <p:spPr>
          <a:xfrm>
            <a:off x="3391401" y="717900"/>
            <a:ext cx="1694100" cy="10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233" name="Google Shape;233;p31"/>
          <p:cNvPicPr preferRelativeResize="0"/>
          <p:nvPr/>
        </p:nvPicPr>
        <p:blipFill>
          <a:blip r:embed="rId4">
            <a:alphaModFix/>
          </a:blip>
          <a:stretch>
            <a:fillRect/>
          </a:stretch>
        </p:blipFill>
        <p:spPr>
          <a:xfrm rot="642822">
            <a:off x="-358099" y="1796791"/>
            <a:ext cx="1542779" cy="3678239"/>
          </a:xfrm>
          <a:prstGeom prst="rect">
            <a:avLst/>
          </a:prstGeom>
          <a:noFill/>
          <a:ln>
            <a:noFill/>
          </a:ln>
        </p:spPr>
      </p:pic>
      <p:pic>
        <p:nvPicPr>
          <p:cNvPr id="234" name="Google Shape;234;p31"/>
          <p:cNvPicPr preferRelativeResize="0"/>
          <p:nvPr/>
        </p:nvPicPr>
        <p:blipFill>
          <a:blip r:embed="rId5">
            <a:alphaModFix/>
          </a:blip>
          <a:stretch>
            <a:fillRect/>
          </a:stretch>
        </p:blipFill>
        <p:spPr>
          <a:xfrm rot="2071681">
            <a:off x="1892116" y="710900"/>
            <a:ext cx="651394" cy="688727"/>
          </a:xfrm>
          <a:prstGeom prst="rect">
            <a:avLst/>
          </a:prstGeom>
          <a:noFill/>
          <a:ln>
            <a:noFill/>
          </a:ln>
        </p:spPr>
      </p:pic>
      <p:pic>
        <p:nvPicPr>
          <p:cNvPr id="235" name="Google Shape;235;p31"/>
          <p:cNvPicPr preferRelativeResize="0"/>
          <p:nvPr/>
        </p:nvPicPr>
        <p:blipFill rotWithShape="1">
          <a:blip r:embed="rId6">
            <a:alphaModFix/>
          </a:blip>
          <a:srcRect r="14324"/>
          <a:stretch/>
        </p:blipFill>
        <p:spPr>
          <a:xfrm rot="-2888094">
            <a:off x="7264220" y="1032489"/>
            <a:ext cx="437661" cy="438996"/>
          </a:xfrm>
          <a:prstGeom prst="rect">
            <a:avLst/>
          </a:prstGeom>
          <a:noFill/>
          <a:ln>
            <a:noFill/>
          </a:ln>
        </p:spPr>
      </p:pic>
      <p:pic>
        <p:nvPicPr>
          <p:cNvPr id="236" name="Google Shape;236;p31"/>
          <p:cNvPicPr preferRelativeResize="0"/>
          <p:nvPr/>
        </p:nvPicPr>
        <p:blipFill>
          <a:blip r:embed="rId7">
            <a:alphaModFix/>
          </a:blip>
          <a:stretch>
            <a:fillRect/>
          </a:stretch>
        </p:blipFill>
        <p:spPr>
          <a:xfrm flipH="1">
            <a:off x="1137536" y="2641550"/>
            <a:ext cx="1392302" cy="1410898"/>
          </a:xfrm>
          <a:prstGeom prst="rect">
            <a:avLst/>
          </a:prstGeom>
          <a:noFill/>
          <a:ln>
            <a:noFill/>
          </a:ln>
        </p:spPr>
      </p:pic>
      <p:pic>
        <p:nvPicPr>
          <p:cNvPr id="237" name="Google Shape;237;p31"/>
          <p:cNvPicPr preferRelativeResize="0"/>
          <p:nvPr/>
        </p:nvPicPr>
        <p:blipFill rotWithShape="1">
          <a:blip r:embed="rId8">
            <a:alphaModFix/>
          </a:blip>
          <a:srcRect t="9060" b="4322"/>
          <a:stretch/>
        </p:blipFill>
        <p:spPr>
          <a:xfrm flipH="1">
            <a:off x="6269277" y="3842025"/>
            <a:ext cx="3027123" cy="1476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xfrm>
            <a:off x="713225" y="2423800"/>
            <a:ext cx="51849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description</a:t>
            </a:r>
            <a:endParaRPr dirty="0">
              <a:solidFill>
                <a:schemeClr val="dk2"/>
              </a:solidFill>
            </a:endParaRPr>
          </a:p>
        </p:txBody>
      </p:sp>
      <p:sp>
        <p:nvSpPr>
          <p:cNvPr id="243" name="Google Shape;243;p32"/>
          <p:cNvSpPr txBox="1">
            <a:spLocks noGrp="1"/>
          </p:cNvSpPr>
          <p:nvPr>
            <p:ph type="subTitle" idx="1"/>
          </p:nvPr>
        </p:nvSpPr>
        <p:spPr>
          <a:xfrm>
            <a:off x="713225" y="3059250"/>
            <a:ext cx="5184900" cy="15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Zoos face many day-to-day problems like taking care of animals, scheduling staff, and making visits enjoyable for people. Without a central system, tasks get harder, costing more time and money, and making visits less enjoyable. This project is about creating special software to help zoos run smoother, improve animal care, and make zoo visits better while achieving educational and conservation goals.</a:t>
            </a:r>
            <a:endParaRPr dirty="0"/>
          </a:p>
        </p:txBody>
      </p:sp>
      <p:pic>
        <p:nvPicPr>
          <p:cNvPr id="244" name="Google Shape;244;p32"/>
          <p:cNvPicPr preferRelativeResize="0"/>
          <p:nvPr/>
        </p:nvPicPr>
        <p:blipFill>
          <a:blip r:embed="rId3">
            <a:alphaModFix/>
          </a:blip>
          <a:stretch>
            <a:fillRect/>
          </a:stretch>
        </p:blipFill>
        <p:spPr>
          <a:xfrm rot="-1799981">
            <a:off x="7086582" y="2393219"/>
            <a:ext cx="837287" cy="867366"/>
          </a:xfrm>
          <a:prstGeom prst="rect">
            <a:avLst/>
          </a:prstGeom>
          <a:noFill/>
          <a:ln>
            <a:noFill/>
          </a:ln>
        </p:spPr>
      </p:pic>
      <p:pic>
        <p:nvPicPr>
          <p:cNvPr id="245" name="Google Shape;245;p32"/>
          <p:cNvPicPr preferRelativeResize="0"/>
          <p:nvPr/>
        </p:nvPicPr>
        <p:blipFill rotWithShape="1">
          <a:blip r:embed="rId4">
            <a:alphaModFix/>
          </a:blip>
          <a:srcRect t="12273"/>
          <a:stretch/>
        </p:blipFill>
        <p:spPr>
          <a:xfrm>
            <a:off x="4695425" y="23475"/>
            <a:ext cx="1960774" cy="2287457"/>
          </a:xfrm>
          <a:prstGeom prst="rect">
            <a:avLst/>
          </a:prstGeom>
          <a:noFill/>
          <a:ln>
            <a:noFill/>
          </a:ln>
        </p:spPr>
      </p:pic>
      <p:pic>
        <p:nvPicPr>
          <p:cNvPr id="246" name="Google Shape;246;p32"/>
          <p:cNvPicPr preferRelativeResize="0"/>
          <p:nvPr/>
        </p:nvPicPr>
        <p:blipFill rotWithShape="1">
          <a:blip r:embed="rId5">
            <a:alphaModFix/>
          </a:blip>
          <a:srcRect t="7235" b="7235"/>
          <a:stretch/>
        </p:blipFill>
        <p:spPr>
          <a:xfrm flipH="1">
            <a:off x="6699174" y="3815147"/>
            <a:ext cx="2444826" cy="13283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4"/>
          <p:cNvSpPr txBox="1">
            <a:spLocks noGrp="1"/>
          </p:cNvSpPr>
          <p:nvPr>
            <p:ph type="title" idx="2"/>
          </p:nvPr>
        </p:nvSpPr>
        <p:spPr>
          <a:xfrm>
            <a:off x="3294450" y="1856175"/>
            <a:ext cx="5136300" cy="95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Demo</a:t>
            </a:r>
            <a:endParaRPr dirty="0"/>
          </a:p>
        </p:txBody>
      </p:sp>
      <p:sp>
        <p:nvSpPr>
          <p:cNvPr id="267" name="Google Shape;267;p34"/>
          <p:cNvSpPr txBox="1">
            <a:spLocks noGrp="1"/>
          </p:cNvSpPr>
          <p:nvPr>
            <p:ph type="title"/>
          </p:nvPr>
        </p:nvSpPr>
        <p:spPr>
          <a:xfrm>
            <a:off x="3391401" y="717900"/>
            <a:ext cx="1694100" cy="10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268" name="Google Shape;268;p34"/>
          <p:cNvPicPr preferRelativeResize="0"/>
          <p:nvPr/>
        </p:nvPicPr>
        <p:blipFill rotWithShape="1">
          <a:blip r:embed="rId3">
            <a:alphaModFix/>
          </a:blip>
          <a:srcRect t="-1868" r="7834" b="7519"/>
          <a:stretch/>
        </p:blipFill>
        <p:spPr>
          <a:xfrm flipH="1">
            <a:off x="1" y="1285575"/>
            <a:ext cx="2898374" cy="3857925"/>
          </a:xfrm>
          <a:prstGeom prst="rect">
            <a:avLst/>
          </a:prstGeom>
          <a:noFill/>
          <a:ln>
            <a:noFill/>
          </a:ln>
        </p:spPr>
      </p:pic>
      <p:pic>
        <p:nvPicPr>
          <p:cNvPr id="269" name="Google Shape;269;p34"/>
          <p:cNvPicPr preferRelativeResize="0"/>
          <p:nvPr/>
        </p:nvPicPr>
        <p:blipFill rotWithShape="1">
          <a:blip r:embed="rId4">
            <a:alphaModFix/>
          </a:blip>
          <a:srcRect b="7407"/>
          <a:stretch/>
        </p:blipFill>
        <p:spPr>
          <a:xfrm flipH="1">
            <a:off x="7348725" y="2784150"/>
            <a:ext cx="1795275" cy="2349327"/>
          </a:xfrm>
          <a:prstGeom prst="rect">
            <a:avLst/>
          </a:prstGeom>
          <a:noFill/>
          <a:ln>
            <a:noFill/>
          </a:ln>
        </p:spPr>
      </p:pic>
      <p:pic>
        <p:nvPicPr>
          <p:cNvPr id="270" name="Google Shape;270;p34"/>
          <p:cNvPicPr preferRelativeResize="0"/>
          <p:nvPr/>
        </p:nvPicPr>
        <p:blipFill>
          <a:blip r:embed="rId5">
            <a:alphaModFix/>
          </a:blip>
          <a:stretch>
            <a:fillRect/>
          </a:stretch>
        </p:blipFill>
        <p:spPr>
          <a:xfrm flipH="1">
            <a:off x="-246250" y="183365"/>
            <a:ext cx="2076725" cy="2211702"/>
          </a:xfrm>
          <a:prstGeom prst="rect">
            <a:avLst/>
          </a:prstGeom>
          <a:noFill/>
          <a:ln>
            <a:noFill/>
          </a:ln>
        </p:spPr>
      </p:pic>
      <p:pic>
        <p:nvPicPr>
          <p:cNvPr id="271" name="Google Shape;271;p34"/>
          <p:cNvPicPr preferRelativeResize="0"/>
          <p:nvPr/>
        </p:nvPicPr>
        <p:blipFill rotWithShape="1">
          <a:blip r:embed="rId6">
            <a:alphaModFix/>
          </a:blip>
          <a:srcRect b="16846"/>
          <a:stretch/>
        </p:blipFill>
        <p:spPr>
          <a:xfrm rot="-1907629">
            <a:off x="3712878" y="3523993"/>
            <a:ext cx="1190236" cy="850566"/>
          </a:xfrm>
          <a:prstGeom prst="rect">
            <a:avLst/>
          </a:prstGeom>
          <a:noFill/>
          <a:ln>
            <a:noFill/>
          </a:ln>
        </p:spPr>
      </p:pic>
      <p:pic>
        <p:nvPicPr>
          <p:cNvPr id="272" name="Google Shape;272;p34"/>
          <p:cNvPicPr preferRelativeResize="0"/>
          <p:nvPr/>
        </p:nvPicPr>
        <p:blipFill rotWithShape="1">
          <a:blip r:embed="rId7">
            <a:alphaModFix/>
          </a:blip>
          <a:srcRect l="12874" t="7108" r="32641" b="27850"/>
          <a:stretch/>
        </p:blipFill>
        <p:spPr>
          <a:xfrm>
            <a:off x="6136175" y="3985625"/>
            <a:ext cx="1212549" cy="1147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8" name="Google Shape;278;p35"/>
          <p:cNvPicPr preferRelativeResize="0"/>
          <p:nvPr/>
        </p:nvPicPr>
        <p:blipFill>
          <a:blip r:embed="rId3">
            <a:alphaModFix/>
          </a:blip>
          <a:stretch>
            <a:fillRect/>
          </a:stretch>
        </p:blipFill>
        <p:spPr>
          <a:xfrm rot="566084" flipH="1">
            <a:off x="7232682" y="809041"/>
            <a:ext cx="1696913" cy="1255265"/>
          </a:xfrm>
          <a:prstGeom prst="rect">
            <a:avLst/>
          </a:prstGeom>
          <a:noFill/>
          <a:ln>
            <a:noFill/>
          </a:ln>
        </p:spPr>
      </p:pic>
      <p:pic>
        <p:nvPicPr>
          <p:cNvPr id="7" name="Picture 6" descr="A screenshot of a computer&#10;&#10;Description automatically generated">
            <a:extLst>
              <a:ext uri="{FF2B5EF4-FFF2-40B4-BE49-F238E27FC236}">
                <a16:creationId xmlns:a16="http://schemas.microsoft.com/office/drawing/2014/main" id="{FFD7C528-232F-BBCE-BB64-8FCF1806C61D}"/>
              </a:ext>
            </a:extLst>
          </p:cNvPr>
          <p:cNvPicPr>
            <a:picLocks noChangeAspect="1"/>
          </p:cNvPicPr>
          <p:nvPr/>
        </p:nvPicPr>
        <p:blipFill>
          <a:blip r:embed="rId4"/>
          <a:stretch>
            <a:fillRect/>
          </a:stretch>
        </p:blipFill>
        <p:spPr>
          <a:xfrm>
            <a:off x="457849" y="122329"/>
            <a:ext cx="3186509" cy="219515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D8BBBA2-AF29-466D-B9B0-F86BBDF2F572}"/>
              </a:ext>
            </a:extLst>
          </p:cNvPr>
          <p:cNvPicPr>
            <a:picLocks noChangeAspect="1"/>
          </p:cNvPicPr>
          <p:nvPr/>
        </p:nvPicPr>
        <p:blipFill>
          <a:blip r:embed="rId5"/>
          <a:stretch>
            <a:fillRect/>
          </a:stretch>
        </p:blipFill>
        <p:spPr>
          <a:xfrm>
            <a:off x="3850786" y="121669"/>
            <a:ext cx="3290489" cy="220687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AEF920E-560F-6F4E-E412-FE0D9B192685}"/>
              </a:ext>
            </a:extLst>
          </p:cNvPr>
          <p:cNvPicPr>
            <a:picLocks noChangeAspect="1"/>
          </p:cNvPicPr>
          <p:nvPr/>
        </p:nvPicPr>
        <p:blipFill>
          <a:blip r:embed="rId6"/>
          <a:stretch>
            <a:fillRect/>
          </a:stretch>
        </p:blipFill>
        <p:spPr>
          <a:xfrm>
            <a:off x="3215220" y="2401911"/>
            <a:ext cx="3472680" cy="26707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6" name="Google Shape;286;p36"/>
          <p:cNvPicPr preferRelativeResize="0"/>
          <p:nvPr/>
        </p:nvPicPr>
        <p:blipFill rotWithShape="1">
          <a:blip r:embed="rId3">
            <a:alphaModFix/>
          </a:blip>
          <a:srcRect t="22544" b="5611"/>
          <a:stretch/>
        </p:blipFill>
        <p:spPr>
          <a:xfrm flipH="1">
            <a:off x="438023" y="3197586"/>
            <a:ext cx="2769377" cy="1945904"/>
          </a:xfrm>
          <a:prstGeom prst="rect">
            <a:avLst/>
          </a:prstGeom>
          <a:noFill/>
          <a:ln>
            <a:noFill/>
          </a:ln>
        </p:spPr>
      </p:pic>
      <p:pic>
        <p:nvPicPr>
          <p:cNvPr id="287" name="Google Shape;287;p36"/>
          <p:cNvPicPr preferRelativeResize="0"/>
          <p:nvPr/>
        </p:nvPicPr>
        <p:blipFill>
          <a:blip r:embed="rId4">
            <a:alphaModFix/>
          </a:blip>
          <a:stretch>
            <a:fillRect/>
          </a:stretch>
        </p:blipFill>
        <p:spPr>
          <a:xfrm>
            <a:off x="2393618" y="2014800"/>
            <a:ext cx="1099237" cy="1113902"/>
          </a:xfrm>
          <a:prstGeom prst="rect">
            <a:avLst/>
          </a:prstGeom>
          <a:noFill/>
          <a:ln>
            <a:noFill/>
          </a:ln>
        </p:spPr>
      </p:pic>
      <p:pic>
        <p:nvPicPr>
          <p:cNvPr id="288" name="Google Shape;288;p36"/>
          <p:cNvPicPr preferRelativeResize="0"/>
          <p:nvPr/>
        </p:nvPicPr>
        <p:blipFill>
          <a:blip r:embed="rId5">
            <a:alphaModFix/>
          </a:blip>
          <a:stretch>
            <a:fillRect/>
          </a:stretch>
        </p:blipFill>
        <p:spPr>
          <a:xfrm rot="-718679">
            <a:off x="1428015" y="1024065"/>
            <a:ext cx="478450" cy="505873"/>
          </a:xfrm>
          <a:prstGeom prst="rect">
            <a:avLst/>
          </a:prstGeom>
          <a:noFill/>
          <a:ln>
            <a:noFill/>
          </a:ln>
        </p:spPr>
      </p:pic>
      <p:pic>
        <p:nvPicPr>
          <p:cNvPr id="7" name="Picture 6" descr="A screenshot of a computer&#10;&#10;Description automatically generated">
            <a:extLst>
              <a:ext uri="{FF2B5EF4-FFF2-40B4-BE49-F238E27FC236}">
                <a16:creationId xmlns:a16="http://schemas.microsoft.com/office/drawing/2014/main" id="{184437A1-2E12-5D43-E968-77E0338F46ED}"/>
              </a:ext>
            </a:extLst>
          </p:cNvPr>
          <p:cNvPicPr>
            <a:picLocks noChangeAspect="1"/>
          </p:cNvPicPr>
          <p:nvPr/>
        </p:nvPicPr>
        <p:blipFill>
          <a:blip r:embed="rId6"/>
          <a:stretch>
            <a:fillRect/>
          </a:stretch>
        </p:blipFill>
        <p:spPr>
          <a:xfrm>
            <a:off x="4499473" y="115910"/>
            <a:ext cx="4523850" cy="233751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574068C-0D40-1CB6-426C-9DFB58E58E99}"/>
              </a:ext>
            </a:extLst>
          </p:cNvPr>
          <p:cNvPicPr>
            <a:picLocks noChangeAspect="1"/>
          </p:cNvPicPr>
          <p:nvPr/>
        </p:nvPicPr>
        <p:blipFill>
          <a:blip r:embed="rId7"/>
          <a:stretch>
            <a:fillRect/>
          </a:stretch>
        </p:blipFill>
        <p:spPr>
          <a:xfrm>
            <a:off x="5291524" y="2571750"/>
            <a:ext cx="3336045" cy="24558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7"/>
          <p:cNvPicPr preferRelativeResize="0"/>
          <p:nvPr/>
        </p:nvPicPr>
        <p:blipFill rotWithShape="1">
          <a:blip r:embed="rId3">
            <a:alphaModFix/>
          </a:blip>
          <a:srcRect t="17723" b="10287"/>
          <a:stretch/>
        </p:blipFill>
        <p:spPr>
          <a:xfrm>
            <a:off x="6690150" y="3471875"/>
            <a:ext cx="2453852" cy="1671627"/>
          </a:xfrm>
          <a:prstGeom prst="rect">
            <a:avLst/>
          </a:prstGeom>
          <a:noFill/>
          <a:ln>
            <a:noFill/>
          </a:ln>
        </p:spPr>
      </p:pic>
      <p:sp>
        <p:nvSpPr>
          <p:cNvPr id="294" name="Google Shape;294;p37"/>
          <p:cNvSpPr txBox="1">
            <a:spLocks noGrp="1"/>
          </p:cNvSpPr>
          <p:nvPr>
            <p:ph type="title"/>
          </p:nvPr>
        </p:nvSpPr>
        <p:spPr>
          <a:xfrm>
            <a:off x="3294450" y="1856175"/>
            <a:ext cx="5136300" cy="95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Q&amp;A</a:t>
            </a:r>
            <a:endParaRPr dirty="0"/>
          </a:p>
        </p:txBody>
      </p:sp>
      <p:sp>
        <p:nvSpPr>
          <p:cNvPr id="295" name="Google Shape;295;p37"/>
          <p:cNvSpPr txBox="1">
            <a:spLocks noGrp="1"/>
          </p:cNvSpPr>
          <p:nvPr>
            <p:ph type="title" idx="2"/>
          </p:nvPr>
        </p:nvSpPr>
        <p:spPr>
          <a:xfrm>
            <a:off x="3391401" y="717900"/>
            <a:ext cx="1694100" cy="1062000"/>
          </a:xfrm>
          <a:prstGeom prst="rect">
            <a:avLst/>
          </a:prstGeom>
          <a:solidFill>
            <a:schemeClr val="accent3"/>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296" name="Google Shape;296;p37"/>
          <p:cNvPicPr preferRelativeResize="0"/>
          <p:nvPr/>
        </p:nvPicPr>
        <p:blipFill rotWithShape="1">
          <a:blip r:embed="rId4">
            <a:alphaModFix/>
          </a:blip>
          <a:srcRect l="9680" r="23002" b="4287"/>
          <a:stretch/>
        </p:blipFill>
        <p:spPr>
          <a:xfrm>
            <a:off x="0" y="2488125"/>
            <a:ext cx="2835400" cy="2655375"/>
          </a:xfrm>
          <a:prstGeom prst="rect">
            <a:avLst/>
          </a:prstGeom>
          <a:noFill/>
          <a:ln>
            <a:noFill/>
          </a:ln>
        </p:spPr>
      </p:pic>
      <p:pic>
        <p:nvPicPr>
          <p:cNvPr id="297" name="Google Shape;297;p37"/>
          <p:cNvPicPr preferRelativeResize="0"/>
          <p:nvPr/>
        </p:nvPicPr>
        <p:blipFill rotWithShape="1">
          <a:blip r:embed="rId5">
            <a:alphaModFix/>
          </a:blip>
          <a:srcRect b="7783"/>
          <a:stretch/>
        </p:blipFill>
        <p:spPr>
          <a:xfrm>
            <a:off x="5085501" y="4296525"/>
            <a:ext cx="1068774" cy="846974"/>
          </a:xfrm>
          <a:prstGeom prst="rect">
            <a:avLst/>
          </a:prstGeom>
          <a:noFill/>
          <a:ln>
            <a:noFill/>
          </a:ln>
        </p:spPr>
      </p:pic>
      <p:pic>
        <p:nvPicPr>
          <p:cNvPr id="298" name="Google Shape;298;p37"/>
          <p:cNvPicPr preferRelativeResize="0"/>
          <p:nvPr/>
        </p:nvPicPr>
        <p:blipFill>
          <a:blip r:embed="rId6">
            <a:alphaModFix/>
          </a:blip>
          <a:stretch>
            <a:fillRect/>
          </a:stretch>
        </p:blipFill>
        <p:spPr>
          <a:xfrm rot="-4048263">
            <a:off x="6640127" y="732739"/>
            <a:ext cx="478449" cy="505871"/>
          </a:xfrm>
          <a:prstGeom prst="rect">
            <a:avLst/>
          </a:prstGeom>
          <a:noFill/>
          <a:ln>
            <a:noFill/>
          </a:ln>
        </p:spPr>
      </p:pic>
    </p:spTree>
  </p:cSld>
  <p:clrMapOvr>
    <a:masterClrMapping/>
  </p:clrMapOvr>
</p:sld>
</file>

<file path=ppt/theme/theme1.xml><?xml version="1.0" encoding="utf-8"?>
<a:theme xmlns:a="http://schemas.openxmlformats.org/drawingml/2006/main" name="Vertebrate and invertebrate animals by Slidesgo">
  <a:themeElements>
    <a:clrScheme name="Simple Light">
      <a:dk1>
        <a:srgbClr val="333333"/>
      </a:dk1>
      <a:lt1>
        <a:srgbClr val="FCF9EB"/>
      </a:lt1>
      <a:dk2>
        <a:srgbClr val="588031"/>
      </a:dk2>
      <a:lt2>
        <a:srgbClr val="CAA484"/>
      </a:lt2>
      <a:accent1>
        <a:srgbClr val="DA5E9D"/>
      </a:accent1>
      <a:accent2>
        <a:srgbClr val="5C8AD8"/>
      </a:accent2>
      <a:accent3>
        <a:srgbClr val="4E5E2D"/>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158</Words>
  <Application>Microsoft Office PowerPoint</Application>
  <PresentationFormat>On-screen Show (16:9)</PresentationFormat>
  <Paragraphs>16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Anek Malayalam</vt:lpstr>
      <vt:lpstr>Albert Sans</vt:lpstr>
      <vt:lpstr>Montserrat</vt:lpstr>
      <vt:lpstr>Arial</vt:lpstr>
      <vt:lpstr>Anek Malayalam ExtraBold</vt:lpstr>
      <vt:lpstr>Vertebrate and invertebrate animals by Slidesgo</vt:lpstr>
      <vt:lpstr>Zoo Bazaar</vt:lpstr>
      <vt:lpstr>Who are we?</vt:lpstr>
      <vt:lpstr>Who are we?</vt:lpstr>
      <vt:lpstr>Problem description</vt:lpstr>
      <vt:lpstr>Problem description</vt:lpstr>
      <vt:lpstr>Demo</vt:lpstr>
      <vt:lpstr>PowerPoint Presentation</vt:lpstr>
      <vt:lpstr>PowerPoint Presentation</vt:lpstr>
      <vt:lpstr>Q&amp;A</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Zoo Bazaar</dc:title>
  <dc:creator>Toni Hristov</dc:creator>
  <cp:lastModifiedBy>Toni Hristov</cp:lastModifiedBy>
  <cp:revision>3</cp:revision>
  <dcterms:modified xsi:type="dcterms:W3CDTF">2023-10-11T08:42:31Z</dcterms:modified>
</cp:coreProperties>
</file>